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84.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91.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88.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62"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Lst>
  <p:sldSz cy="6858000" cx="12192000"/>
  <p:notesSz cx="6858000" cy="9144000"/>
  <p:embeddedFontLst>
    <p:embeddedFont>
      <p:font typeface="Titillium Web SemiBold"/>
      <p:regular r:id="rId97"/>
      <p:bold r:id="rId98"/>
      <p:italic r:id="rId99"/>
      <p:boldItalic r:id="rId100"/>
    </p:embeddedFont>
    <p:embeddedFont>
      <p:font typeface="Titillium Web"/>
      <p:regular r:id="rId101"/>
      <p:bold r:id="rId102"/>
      <p:italic r:id="rId103"/>
      <p:boldItalic r:id="rId104"/>
    </p:embeddedFont>
    <p:embeddedFont>
      <p:font typeface="Open Sans SemiBold"/>
      <p:regular r:id="rId105"/>
      <p:bold r:id="rId106"/>
      <p:italic r:id="rId107"/>
      <p:boldItalic r:id="rId108"/>
    </p:embeddedFont>
    <p:embeddedFont>
      <p:font typeface="Open Sans"/>
      <p:regular r:id="rId109"/>
      <p:bold r:id="rId110"/>
      <p:italic r:id="rId111"/>
      <p:boldItalic r:id="rId11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9D2B4F86-8672-43EE-873C-804899E7E436}">
  <a:tblStyle styleId="{9D2B4F86-8672-43EE-873C-804899E7E436}"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07" Type="http://schemas.openxmlformats.org/officeDocument/2006/relationships/font" Target="fonts/OpenSansSemiBold-italic.fntdata"/><Relationship Id="rId106" Type="http://schemas.openxmlformats.org/officeDocument/2006/relationships/font" Target="fonts/OpenSansSemiBold-bold.fntdata"/><Relationship Id="rId105" Type="http://schemas.openxmlformats.org/officeDocument/2006/relationships/font" Target="fonts/OpenSansSemiBold-regular.fntdata"/><Relationship Id="rId104" Type="http://schemas.openxmlformats.org/officeDocument/2006/relationships/font" Target="fonts/TitilliumWeb-boldItalic.fntdata"/><Relationship Id="rId109" Type="http://schemas.openxmlformats.org/officeDocument/2006/relationships/font" Target="fonts/OpenSans-regular.fntdata"/><Relationship Id="rId108" Type="http://schemas.openxmlformats.org/officeDocument/2006/relationships/font" Target="fonts/OpenSansSemiBold-boldItalic.fntdata"/><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103" Type="http://schemas.openxmlformats.org/officeDocument/2006/relationships/font" Target="fonts/TitilliumWeb-italic.fntdata"/><Relationship Id="rId102" Type="http://schemas.openxmlformats.org/officeDocument/2006/relationships/font" Target="fonts/TitilliumWeb-bold.fntdata"/><Relationship Id="rId101" Type="http://schemas.openxmlformats.org/officeDocument/2006/relationships/font" Target="fonts/TitilliumWeb-regular.fntdata"/><Relationship Id="rId100" Type="http://schemas.openxmlformats.org/officeDocument/2006/relationships/font" Target="fonts/TitilliumWebSemiBold-boldItalic.fntdata"/><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95" Type="http://schemas.openxmlformats.org/officeDocument/2006/relationships/slide" Target="slides/slide90.xml"/><Relationship Id="rId94" Type="http://schemas.openxmlformats.org/officeDocument/2006/relationships/slide" Target="slides/slide89.xml"/><Relationship Id="rId97" Type="http://schemas.openxmlformats.org/officeDocument/2006/relationships/font" Target="fonts/TitilliumWebSemiBold-regular.fntdata"/><Relationship Id="rId96" Type="http://schemas.openxmlformats.org/officeDocument/2006/relationships/slide" Target="slides/slide91.xml"/><Relationship Id="rId11" Type="http://schemas.openxmlformats.org/officeDocument/2006/relationships/slide" Target="slides/slide6.xml"/><Relationship Id="rId99" Type="http://schemas.openxmlformats.org/officeDocument/2006/relationships/font" Target="fonts/TitilliumWebSemiBold-italic.fntdata"/><Relationship Id="rId10" Type="http://schemas.openxmlformats.org/officeDocument/2006/relationships/slide" Target="slides/slide5.xml"/><Relationship Id="rId98" Type="http://schemas.openxmlformats.org/officeDocument/2006/relationships/font" Target="fonts/TitilliumWebSemiBold-bold.fntdata"/><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slide" Target="slides/slide86.xml"/><Relationship Id="rId90" Type="http://schemas.openxmlformats.org/officeDocument/2006/relationships/slide" Target="slides/slide85.xml"/><Relationship Id="rId93" Type="http://schemas.openxmlformats.org/officeDocument/2006/relationships/slide" Target="slides/slide88.xml"/><Relationship Id="rId92" Type="http://schemas.openxmlformats.org/officeDocument/2006/relationships/slide" Target="slides/slide87.xml"/><Relationship Id="rId15" Type="http://schemas.openxmlformats.org/officeDocument/2006/relationships/slide" Target="slides/slide10.xml"/><Relationship Id="rId110" Type="http://schemas.openxmlformats.org/officeDocument/2006/relationships/font" Target="fonts/OpenSans-bold.fntdata"/><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 Id="rId112" Type="http://schemas.openxmlformats.org/officeDocument/2006/relationships/font" Target="fonts/OpenSans-boldItalic.fntdata"/><Relationship Id="rId111" Type="http://schemas.openxmlformats.org/officeDocument/2006/relationships/font" Target="fonts/OpenSans-italic.fntdata"/><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87" Type="http://schemas.openxmlformats.org/officeDocument/2006/relationships/slide" Target="slides/slide82.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65" Type="http://schemas.openxmlformats.org/officeDocument/2006/relationships/slide" Target="slides/slide60.xml"/><Relationship Id="rId68" Type="http://schemas.openxmlformats.org/officeDocument/2006/relationships/slide" Target="slides/slide63.xml"/><Relationship Id="rId67" Type="http://schemas.openxmlformats.org/officeDocument/2006/relationships/slide" Target="slides/slide62.xml"/><Relationship Id="rId60" Type="http://schemas.openxmlformats.org/officeDocument/2006/relationships/slide" Target="slides/slide55.xml"/><Relationship Id="rId69" Type="http://schemas.openxmlformats.org/officeDocument/2006/relationships/slide" Target="slides/slide6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54" Type="http://schemas.openxmlformats.org/officeDocument/2006/relationships/slide" Target="slides/slide49.xml"/><Relationship Id="rId57" Type="http://schemas.openxmlformats.org/officeDocument/2006/relationships/slide" Target="slides/slide52.xml"/><Relationship Id="rId56" Type="http://schemas.openxmlformats.org/officeDocument/2006/relationships/slide" Target="slides/slide51.xml"/><Relationship Id="rId59" Type="http://schemas.openxmlformats.org/officeDocument/2006/relationships/slide" Target="slides/slide54.xml"/><Relationship Id="rId58"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 name="Shape 99"/>
        <p:cNvGrpSpPr/>
        <p:nvPr/>
      </p:nvGrpSpPr>
      <p:grpSpPr>
        <a:xfrm>
          <a:off x="0" y="0"/>
          <a:ext cx="0" cy="0"/>
          <a:chOff x="0" y="0"/>
          <a:chExt cx="0" cy="0"/>
        </a:xfrm>
      </p:grpSpPr>
      <p:sp>
        <p:nvSpPr>
          <p:cNvPr id="100" name="Google Shape;100;g312f05a973_0_3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312f05a973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7" name="Shape 177"/>
        <p:cNvGrpSpPr/>
        <p:nvPr/>
      </p:nvGrpSpPr>
      <p:grpSpPr>
        <a:xfrm>
          <a:off x="0" y="0"/>
          <a:ext cx="0" cy="0"/>
          <a:chOff x="0" y="0"/>
          <a:chExt cx="0" cy="0"/>
        </a:xfrm>
      </p:grpSpPr>
      <p:sp>
        <p:nvSpPr>
          <p:cNvPr id="178" name="Google Shape;178;g7d7e7f8d30_0_30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7d7e7f8d30_0_3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2" name="Shape 182"/>
        <p:cNvGrpSpPr/>
        <p:nvPr/>
      </p:nvGrpSpPr>
      <p:grpSpPr>
        <a:xfrm>
          <a:off x="0" y="0"/>
          <a:ext cx="0" cy="0"/>
          <a:chOff x="0" y="0"/>
          <a:chExt cx="0" cy="0"/>
        </a:xfrm>
      </p:grpSpPr>
      <p:sp>
        <p:nvSpPr>
          <p:cNvPr id="183" name="Google Shape;183;g7d7e7f8d30_0_1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7d7e7f8d30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9" name="Shape 189"/>
        <p:cNvGrpSpPr/>
        <p:nvPr/>
      </p:nvGrpSpPr>
      <p:grpSpPr>
        <a:xfrm>
          <a:off x="0" y="0"/>
          <a:ext cx="0" cy="0"/>
          <a:chOff x="0" y="0"/>
          <a:chExt cx="0" cy="0"/>
        </a:xfrm>
      </p:grpSpPr>
      <p:sp>
        <p:nvSpPr>
          <p:cNvPr id="190" name="Google Shape;190;g7d7e7f8d30_0_12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7d7e7f8d30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6" name="Shape 196"/>
        <p:cNvGrpSpPr/>
        <p:nvPr/>
      </p:nvGrpSpPr>
      <p:grpSpPr>
        <a:xfrm>
          <a:off x="0" y="0"/>
          <a:ext cx="0" cy="0"/>
          <a:chOff x="0" y="0"/>
          <a:chExt cx="0" cy="0"/>
        </a:xfrm>
      </p:grpSpPr>
      <p:sp>
        <p:nvSpPr>
          <p:cNvPr id="197" name="Google Shape;197;g7d242504d9_0_51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7d242504d9_0_5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2" name="Shape 202"/>
        <p:cNvGrpSpPr/>
        <p:nvPr/>
      </p:nvGrpSpPr>
      <p:grpSpPr>
        <a:xfrm>
          <a:off x="0" y="0"/>
          <a:ext cx="0" cy="0"/>
          <a:chOff x="0" y="0"/>
          <a:chExt cx="0" cy="0"/>
        </a:xfrm>
      </p:grpSpPr>
      <p:sp>
        <p:nvSpPr>
          <p:cNvPr id="203" name="Google Shape;203;g880ed257eb_1_2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880ed257eb_1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9" name="Shape 209"/>
        <p:cNvGrpSpPr/>
        <p:nvPr/>
      </p:nvGrpSpPr>
      <p:grpSpPr>
        <a:xfrm>
          <a:off x="0" y="0"/>
          <a:ext cx="0" cy="0"/>
          <a:chOff x="0" y="0"/>
          <a:chExt cx="0" cy="0"/>
        </a:xfrm>
      </p:grpSpPr>
      <p:sp>
        <p:nvSpPr>
          <p:cNvPr id="210" name="Google Shape;210;g7d7e7f8d30_0_31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7d7e7f8d30_0_3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6" name="Shape 216"/>
        <p:cNvGrpSpPr/>
        <p:nvPr/>
      </p:nvGrpSpPr>
      <p:grpSpPr>
        <a:xfrm>
          <a:off x="0" y="0"/>
          <a:ext cx="0" cy="0"/>
          <a:chOff x="0" y="0"/>
          <a:chExt cx="0" cy="0"/>
        </a:xfrm>
      </p:grpSpPr>
      <p:sp>
        <p:nvSpPr>
          <p:cNvPr id="217" name="Google Shape;217;g7d7e7f8d30_0_32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7d7e7f8d30_0_3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3" name="Shape 223"/>
        <p:cNvGrpSpPr/>
        <p:nvPr/>
      </p:nvGrpSpPr>
      <p:grpSpPr>
        <a:xfrm>
          <a:off x="0" y="0"/>
          <a:ext cx="0" cy="0"/>
          <a:chOff x="0" y="0"/>
          <a:chExt cx="0" cy="0"/>
        </a:xfrm>
      </p:grpSpPr>
      <p:sp>
        <p:nvSpPr>
          <p:cNvPr id="224" name="Google Shape;224;g7d7e7f8d30_0_32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7d7e7f8d30_0_3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0" name="Shape 230"/>
        <p:cNvGrpSpPr/>
        <p:nvPr/>
      </p:nvGrpSpPr>
      <p:grpSpPr>
        <a:xfrm>
          <a:off x="0" y="0"/>
          <a:ext cx="0" cy="0"/>
          <a:chOff x="0" y="0"/>
          <a:chExt cx="0" cy="0"/>
        </a:xfrm>
      </p:grpSpPr>
      <p:sp>
        <p:nvSpPr>
          <p:cNvPr id="231" name="Google Shape;231;g7d7e7f8d30_0_33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7d7e7f8d30_0_3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7" name="Shape 237"/>
        <p:cNvGrpSpPr/>
        <p:nvPr/>
      </p:nvGrpSpPr>
      <p:grpSpPr>
        <a:xfrm>
          <a:off x="0" y="0"/>
          <a:ext cx="0" cy="0"/>
          <a:chOff x="0" y="0"/>
          <a:chExt cx="0" cy="0"/>
        </a:xfrm>
      </p:grpSpPr>
      <p:sp>
        <p:nvSpPr>
          <p:cNvPr id="238" name="Google Shape;238;g7d7e7f8d30_0_31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7d7e7f8d30_0_3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 name="Shape 104"/>
        <p:cNvGrpSpPr/>
        <p:nvPr/>
      </p:nvGrpSpPr>
      <p:grpSpPr>
        <a:xfrm>
          <a:off x="0" y="0"/>
          <a:ext cx="0" cy="0"/>
          <a:chOff x="0" y="0"/>
          <a:chExt cx="0" cy="0"/>
        </a:xfrm>
      </p:grpSpPr>
      <p:sp>
        <p:nvSpPr>
          <p:cNvPr id="105" name="Google Shape;105;g7d85789dd2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7d85789dd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2" name="Shape 242"/>
        <p:cNvGrpSpPr/>
        <p:nvPr/>
      </p:nvGrpSpPr>
      <p:grpSpPr>
        <a:xfrm>
          <a:off x="0" y="0"/>
          <a:ext cx="0" cy="0"/>
          <a:chOff x="0" y="0"/>
          <a:chExt cx="0" cy="0"/>
        </a:xfrm>
      </p:grpSpPr>
      <p:sp>
        <p:nvSpPr>
          <p:cNvPr id="243" name="Google Shape;243;g7d242504d9_0_57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7d242504d9_0_5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8" name="Shape 248"/>
        <p:cNvGrpSpPr/>
        <p:nvPr/>
      </p:nvGrpSpPr>
      <p:grpSpPr>
        <a:xfrm>
          <a:off x="0" y="0"/>
          <a:ext cx="0" cy="0"/>
          <a:chOff x="0" y="0"/>
          <a:chExt cx="0" cy="0"/>
        </a:xfrm>
      </p:grpSpPr>
      <p:sp>
        <p:nvSpPr>
          <p:cNvPr id="249" name="Google Shape;249;g7d7e7f8d30_0_13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7d7e7f8d30_0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5" name="Shape 255"/>
        <p:cNvGrpSpPr/>
        <p:nvPr/>
      </p:nvGrpSpPr>
      <p:grpSpPr>
        <a:xfrm>
          <a:off x="0" y="0"/>
          <a:ext cx="0" cy="0"/>
          <a:chOff x="0" y="0"/>
          <a:chExt cx="0" cy="0"/>
        </a:xfrm>
      </p:grpSpPr>
      <p:sp>
        <p:nvSpPr>
          <p:cNvPr id="256" name="Google Shape;256;g80b63b5377_4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80b63b5377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2" name="Shape 262"/>
        <p:cNvGrpSpPr/>
        <p:nvPr/>
      </p:nvGrpSpPr>
      <p:grpSpPr>
        <a:xfrm>
          <a:off x="0" y="0"/>
          <a:ext cx="0" cy="0"/>
          <a:chOff x="0" y="0"/>
          <a:chExt cx="0" cy="0"/>
        </a:xfrm>
      </p:grpSpPr>
      <p:sp>
        <p:nvSpPr>
          <p:cNvPr id="263" name="Google Shape;263;g7d7e7f8d30_0_13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7d7e7f8d30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1" name="Shape 271"/>
        <p:cNvGrpSpPr/>
        <p:nvPr/>
      </p:nvGrpSpPr>
      <p:grpSpPr>
        <a:xfrm>
          <a:off x="0" y="0"/>
          <a:ext cx="0" cy="0"/>
          <a:chOff x="0" y="0"/>
          <a:chExt cx="0" cy="0"/>
        </a:xfrm>
      </p:grpSpPr>
      <p:sp>
        <p:nvSpPr>
          <p:cNvPr id="272" name="Google Shape;272;g7d7e7f8d30_0_34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7d7e7f8d30_0_3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7" name="Shape 277"/>
        <p:cNvGrpSpPr/>
        <p:nvPr/>
      </p:nvGrpSpPr>
      <p:grpSpPr>
        <a:xfrm>
          <a:off x="0" y="0"/>
          <a:ext cx="0" cy="0"/>
          <a:chOff x="0" y="0"/>
          <a:chExt cx="0" cy="0"/>
        </a:xfrm>
      </p:grpSpPr>
      <p:sp>
        <p:nvSpPr>
          <p:cNvPr id="278" name="Google Shape;278;g7d7e7f8d30_0_35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7d7e7f8d30_0_3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4" name="Shape 284"/>
        <p:cNvGrpSpPr/>
        <p:nvPr/>
      </p:nvGrpSpPr>
      <p:grpSpPr>
        <a:xfrm>
          <a:off x="0" y="0"/>
          <a:ext cx="0" cy="0"/>
          <a:chOff x="0" y="0"/>
          <a:chExt cx="0" cy="0"/>
        </a:xfrm>
      </p:grpSpPr>
      <p:sp>
        <p:nvSpPr>
          <p:cNvPr id="285" name="Google Shape;285;g7d242504d9_0_74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7d242504d9_0_7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0" name="Shape 290"/>
        <p:cNvGrpSpPr/>
        <p:nvPr/>
      </p:nvGrpSpPr>
      <p:grpSpPr>
        <a:xfrm>
          <a:off x="0" y="0"/>
          <a:ext cx="0" cy="0"/>
          <a:chOff x="0" y="0"/>
          <a:chExt cx="0" cy="0"/>
        </a:xfrm>
      </p:grpSpPr>
      <p:sp>
        <p:nvSpPr>
          <p:cNvPr id="291" name="Google Shape;291;g7d242504d9_0_75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7d242504d9_0_7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6" name="Shape 296"/>
        <p:cNvGrpSpPr/>
        <p:nvPr/>
      </p:nvGrpSpPr>
      <p:grpSpPr>
        <a:xfrm>
          <a:off x="0" y="0"/>
          <a:ext cx="0" cy="0"/>
          <a:chOff x="0" y="0"/>
          <a:chExt cx="0" cy="0"/>
        </a:xfrm>
      </p:grpSpPr>
      <p:sp>
        <p:nvSpPr>
          <p:cNvPr id="297" name="Google Shape;297;g7d242504d9_0_75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7d242504d9_0_7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2" name="Shape 302"/>
        <p:cNvGrpSpPr/>
        <p:nvPr/>
      </p:nvGrpSpPr>
      <p:grpSpPr>
        <a:xfrm>
          <a:off x="0" y="0"/>
          <a:ext cx="0" cy="0"/>
          <a:chOff x="0" y="0"/>
          <a:chExt cx="0" cy="0"/>
        </a:xfrm>
      </p:grpSpPr>
      <p:sp>
        <p:nvSpPr>
          <p:cNvPr id="303" name="Google Shape;303;g7dd34a264b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7dd34a264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 name="Shape 121"/>
        <p:cNvGrpSpPr/>
        <p:nvPr/>
      </p:nvGrpSpPr>
      <p:grpSpPr>
        <a:xfrm>
          <a:off x="0" y="0"/>
          <a:ext cx="0" cy="0"/>
          <a:chOff x="0" y="0"/>
          <a:chExt cx="0" cy="0"/>
        </a:xfrm>
      </p:grpSpPr>
      <p:sp>
        <p:nvSpPr>
          <p:cNvPr id="122" name="Google Shape;122;g7d242504d9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7d242504d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3" name="Shape 313"/>
        <p:cNvGrpSpPr/>
        <p:nvPr/>
      </p:nvGrpSpPr>
      <p:grpSpPr>
        <a:xfrm>
          <a:off x="0" y="0"/>
          <a:ext cx="0" cy="0"/>
          <a:chOff x="0" y="0"/>
          <a:chExt cx="0" cy="0"/>
        </a:xfrm>
      </p:grpSpPr>
      <p:sp>
        <p:nvSpPr>
          <p:cNvPr id="314" name="Google Shape;314;g7dd34a264b_0_2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7dd34a264b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2" name="Shape 322"/>
        <p:cNvGrpSpPr/>
        <p:nvPr/>
      </p:nvGrpSpPr>
      <p:grpSpPr>
        <a:xfrm>
          <a:off x="0" y="0"/>
          <a:ext cx="0" cy="0"/>
          <a:chOff x="0" y="0"/>
          <a:chExt cx="0" cy="0"/>
        </a:xfrm>
      </p:grpSpPr>
      <p:sp>
        <p:nvSpPr>
          <p:cNvPr id="323" name="Google Shape;323;g7d7e7f8d30_0_14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7d7e7f8d30_0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9" name="Shape 329"/>
        <p:cNvGrpSpPr/>
        <p:nvPr/>
      </p:nvGrpSpPr>
      <p:grpSpPr>
        <a:xfrm>
          <a:off x="0" y="0"/>
          <a:ext cx="0" cy="0"/>
          <a:chOff x="0" y="0"/>
          <a:chExt cx="0" cy="0"/>
        </a:xfrm>
      </p:grpSpPr>
      <p:sp>
        <p:nvSpPr>
          <p:cNvPr id="330" name="Google Shape;330;g7dd34a264b_0_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7dd34a264b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0" name="Shape 340"/>
        <p:cNvGrpSpPr/>
        <p:nvPr/>
      </p:nvGrpSpPr>
      <p:grpSpPr>
        <a:xfrm>
          <a:off x="0" y="0"/>
          <a:ext cx="0" cy="0"/>
          <a:chOff x="0" y="0"/>
          <a:chExt cx="0" cy="0"/>
        </a:xfrm>
      </p:grpSpPr>
      <p:sp>
        <p:nvSpPr>
          <p:cNvPr id="341" name="Google Shape;341;g700ab11217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700ab1121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7" name="Shape 347"/>
        <p:cNvGrpSpPr/>
        <p:nvPr/>
      </p:nvGrpSpPr>
      <p:grpSpPr>
        <a:xfrm>
          <a:off x="0" y="0"/>
          <a:ext cx="0" cy="0"/>
          <a:chOff x="0" y="0"/>
          <a:chExt cx="0" cy="0"/>
        </a:xfrm>
      </p:grpSpPr>
      <p:sp>
        <p:nvSpPr>
          <p:cNvPr id="348" name="Google Shape;348;g700ab11217_0_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700ab11217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4" name="Shape 354"/>
        <p:cNvGrpSpPr/>
        <p:nvPr/>
      </p:nvGrpSpPr>
      <p:grpSpPr>
        <a:xfrm>
          <a:off x="0" y="0"/>
          <a:ext cx="0" cy="0"/>
          <a:chOff x="0" y="0"/>
          <a:chExt cx="0" cy="0"/>
        </a:xfrm>
      </p:grpSpPr>
      <p:sp>
        <p:nvSpPr>
          <p:cNvPr id="355" name="Google Shape;355;g899681d58b_4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899681d58b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0" name="Shape 360"/>
        <p:cNvGrpSpPr/>
        <p:nvPr/>
      </p:nvGrpSpPr>
      <p:grpSpPr>
        <a:xfrm>
          <a:off x="0" y="0"/>
          <a:ext cx="0" cy="0"/>
          <a:chOff x="0" y="0"/>
          <a:chExt cx="0" cy="0"/>
        </a:xfrm>
      </p:grpSpPr>
      <p:sp>
        <p:nvSpPr>
          <p:cNvPr id="361" name="Google Shape;361;g700ab11217_0_2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700ab11217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6" name="Shape 366"/>
        <p:cNvGrpSpPr/>
        <p:nvPr/>
      </p:nvGrpSpPr>
      <p:grpSpPr>
        <a:xfrm>
          <a:off x="0" y="0"/>
          <a:ext cx="0" cy="0"/>
          <a:chOff x="0" y="0"/>
          <a:chExt cx="0" cy="0"/>
        </a:xfrm>
      </p:grpSpPr>
      <p:sp>
        <p:nvSpPr>
          <p:cNvPr id="367" name="Google Shape;367;g700ab11217_0_1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700ab11217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1" name="Shape 381"/>
        <p:cNvGrpSpPr/>
        <p:nvPr/>
      </p:nvGrpSpPr>
      <p:grpSpPr>
        <a:xfrm>
          <a:off x="0" y="0"/>
          <a:ext cx="0" cy="0"/>
          <a:chOff x="0" y="0"/>
          <a:chExt cx="0" cy="0"/>
        </a:xfrm>
      </p:grpSpPr>
      <p:sp>
        <p:nvSpPr>
          <p:cNvPr id="382" name="Google Shape;382;g700ab11217_0_3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700ab11217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8" name="Shape 388"/>
        <p:cNvGrpSpPr/>
        <p:nvPr/>
      </p:nvGrpSpPr>
      <p:grpSpPr>
        <a:xfrm>
          <a:off x="0" y="0"/>
          <a:ext cx="0" cy="0"/>
          <a:chOff x="0" y="0"/>
          <a:chExt cx="0" cy="0"/>
        </a:xfrm>
      </p:grpSpPr>
      <p:sp>
        <p:nvSpPr>
          <p:cNvPr id="389" name="Google Shape;389;g700ab11217_0_9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90" name="Google Shape;390;g700ab11217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0" name="Shape 140"/>
        <p:cNvGrpSpPr/>
        <p:nvPr/>
      </p:nvGrpSpPr>
      <p:grpSpPr>
        <a:xfrm>
          <a:off x="0" y="0"/>
          <a:ext cx="0" cy="0"/>
          <a:chOff x="0" y="0"/>
          <a:chExt cx="0" cy="0"/>
        </a:xfrm>
      </p:grpSpPr>
      <p:sp>
        <p:nvSpPr>
          <p:cNvPr id="141" name="Google Shape;141;g7d242504d9_0_10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7d242504d9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3" name="Shape 393"/>
        <p:cNvGrpSpPr/>
        <p:nvPr/>
      </p:nvGrpSpPr>
      <p:grpSpPr>
        <a:xfrm>
          <a:off x="0" y="0"/>
          <a:ext cx="0" cy="0"/>
          <a:chOff x="0" y="0"/>
          <a:chExt cx="0" cy="0"/>
        </a:xfrm>
      </p:grpSpPr>
      <p:sp>
        <p:nvSpPr>
          <p:cNvPr id="394" name="Google Shape;394;g70cf5a7eaa_0_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70cf5a7eaa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8" name="Shape 398"/>
        <p:cNvGrpSpPr/>
        <p:nvPr/>
      </p:nvGrpSpPr>
      <p:grpSpPr>
        <a:xfrm>
          <a:off x="0" y="0"/>
          <a:ext cx="0" cy="0"/>
          <a:chOff x="0" y="0"/>
          <a:chExt cx="0" cy="0"/>
        </a:xfrm>
      </p:grpSpPr>
      <p:sp>
        <p:nvSpPr>
          <p:cNvPr id="399" name="Google Shape;399;g70cf5a7eaa_0_1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00" name="Google Shape;400;g70cf5a7eaa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3" name="Shape 403"/>
        <p:cNvGrpSpPr/>
        <p:nvPr/>
      </p:nvGrpSpPr>
      <p:grpSpPr>
        <a:xfrm>
          <a:off x="0" y="0"/>
          <a:ext cx="0" cy="0"/>
          <a:chOff x="0" y="0"/>
          <a:chExt cx="0" cy="0"/>
        </a:xfrm>
      </p:grpSpPr>
      <p:sp>
        <p:nvSpPr>
          <p:cNvPr id="404" name="Google Shape;404;g8764cf48d9_0_3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05" name="Google Shape;405;g8764cf48d9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9" name="Shape 409"/>
        <p:cNvGrpSpPr/>
        <p:nvPr/>
      </p:nvGrpSpPr>
      <p:grpSpPr>
        <a:xfrm>
          <a:off x="0" y="0"/>
          <a:ext cx="0" cy="0"/>
          <a:chOff x="0" y="0"/>
          <a:chExt cx="0" cy="0"/>
        </a:xfrm>
      </p:grpSpPr>
      <p:sp>
        <p:nvSpPr>
          <p:cNvPr id="410" name="Google Shape;410;g700ab11217_0_3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700ab11217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6" name="Shape 416"/>
        <p:cNvGrpSpPr/>
        <p:nvPr/>
      </p:nvGrpSpPr>
      <p:grpSpPr>
        <a:xfrm>
          <a:off x="0" y="0"/>
          <a:ext cx="0" cy="0"/>
          <a:chOff x="0" y="0"/>
          <a:chExt cx="0" cy="0"/>
        </a:xfrm>
      </p:grpSpPr>
      <p:sp>
        <p:nvSpPr>
          <p:cNvPr id="417" name="Google Shape;417;g80b63b5377_4_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18" name="Google Shape;418;g80b63b5377_4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1" name="Shape 421"/>
        <p:cNvGrpSpPr/>
        <p:nvPr/>
      </p:nvGrpSpPr>
      <p:grpSpPr>
        <a:xfrm>
          <a:off x="0" y="0"/>
          <a:ext cx="0" cy="0"/>
          <a:chOff x="0" y="0"/>
          <a:chExt cx="0" cy="0"/>
        </a:xfrm>
      </p:grpSpPr>
      <p:sp>
        <p:nvSpPr>
          <p:cNvPr id="422" name="Google Shape;422;g80b63b5377_4_2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23" name="Google Shape;423;g80b63b5377_4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8" name="Shape 428"/>
        <p:cNvGrpSpPr/>
        <p:nvPr/>
      </p:nvGrpSpPr>
      <p:grpSpPr>
        <a:xfrm>
          <a:off x="0" y="0"/>
          <a:ext cx="0" cy="0"/>
          <a:chOff x="0" y="0"/>
          <a:chExt cx="0" cy="0"/>
        </a:xfrm>
      </p:grpSpPr>
      <p:sp>
        <p:nvSpPr>
          <p:cNvPr id="429" name="Google Shape;429;g7dd34a264b_0_1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30" name="Google Shape;430;g7dd34a264b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5" name="Shape 435"/>
        <p:cNvGrpSpPr/>
        <p:nvPr/>
      </p:nvGrpSpPr>
      <p:grpSpPr>
        <a:xfrm>
          <a:off x="0" y="0"/>
          <a:ext cx="0" cy="0"/>
          <a:chOff x="0" y="0"/>
          <a:chExt cx="0" cy="0"/>
        </a:xfrm>
      </p:grpSpPr>
      <p:sp>
        <p:nvSpPr>
          <p:cNvPr id="436" name="Google Shape;436;g7d79e90586_0_8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37" name="Google Shape;437;g7d79e90586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2" name="Shape 442"/>
        <p:cNvGrpSpPr/>
        <p:nvPr/>
      </p:nvGrpSpPr>
      <p:grpSpPr>
        <a:xfrm>
          <a:off x="0" y="0"/>
          <a:ext cx="0" cy="0"/>
          <a:chOff x="0" y="0"/>
          <a:chExt cx="0" cy="0"/>
        </a:xfrm>
      </p:grpSpPr>
      <p:sp>
        <p:nvSpPr>
          <p:cNvPr id="443" name="Google Shape;443;g7dd34a264b_0_3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44" name="Google Shape;444;g7dd34a264b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1" name="Shape 451"/>
        <p:cNvGrpSpPr/>
        <p:nvPr/>
      </p:nvGrpSpPr>
      <p:grpSpPr>
        <a:xfrm>
          <a:off x="0" y="0"/>
          <a:ext cx="0" cy="0"/>
          <a:chOff x="0" y="0"/>
          <a:chExt cx="0" cy="0"/>
        </a:xfrm>
      </p:grpSpPr>
      <p:sp>
        <p:nvSpPr>
          <p:cNvPr id="452" name="Google Shape;452;g700ab11217_0_5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53" name="Google Shape;453;g700ab11217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 name="Shape 146"/>
        <p:cNvGrpSpPr/>
        <p:nvPr/>
      </p:nvGrpSpPr>
      <p:grpSpPr>
        <a:xfrm>
          <a:off x="0" y="0"/>
          <a:ext cx="0" cy="0"/>
          <a:chOff x="0" y="0"/>
          <a:chExt cx="0" cy="0"/>
        </a:xfrm>
      </p:grpSpPr>
      <p:sp>
        <p:nvSpPr>
          <p:cNvPr id="147" name="Google Shape;147;g7d242504d9_0_37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7d242504d9_0_3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8" name="Shape 458"/>
        <p:cNvGrpSpPr/>
        <p:nvPr/>
      </p:nvGrpSpPr>
      <p:grpSpPr>
        <a:xfrm>
          <a:off x="0" y="0"/>
          <a:ext cx="0" cy="0"/>
          <a:chOff x="0" y="0"/>
          <a:chExt cx="0" cy="0"/>
        </a:xfrm>
      </p:grpSpPr>
      <p:sp>
        <p:nvSpPr>
          <p:cNvPr id="459" name="Google Shape;459;g700ab11217_0_5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60" name="Google Shape;460;g700ab11217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7" name="Shape 467"/>
        <p:cNvGrpSpPr/>
        <p:nvPr/>
      </p:nvGrpSpPr>
      <p:grpSpPr>
        <a:xfrm>
          <a:off x="0" y="0"/>
          <a:ext cx="0" cy="0"/>
          <a:chOff x="0" y="0"/>
          <a:chExt cx="0" cy="0"/>
        </a:xfrm>
      </p:grpSpPr>
      <p:sp>
        <p:nvSpPr>
          <p:cNvPr id="468" name="Google Shape;468;g700ab11217_0_6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69" name="Google Shape;469;g700ab11217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6" name="Shape 476"/>
        <p:cNvGrpSpPr/>
        <p:nvPr/>
      </p:nvGrpSpPr>
      <p:grpSpPr>
        <a:xfrm>
          <a:off x="0" y="0"/>
          <a:ext cx="0" cy="0"/>
          <a:chOff x="0" y="0"/>
          <a:chExt cx="0" cy="0"/>
        </a:xfrm>
      </p:grpSpPr>
      <p:sp>
        <p:nvSpPr>
          <p:cNvPr id="477" name="Google Shape;477;g8860c8317a_0_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78" name="Google Shape;478;g8860c8317a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1" name="Shape 481"/>
        <p:cNvGrpSpPr/>
        <p:nvPr/>
      </p:nvGrpSpPr>
      <p:grpSpPr>
        <a:xfrm>
          <a:off x="0" y="0"/>
          <a:ext cx="0" cy="0"/>
          <a:chOff x="0" y="0"/>
          <a:chExt cx="0" cy="0"/>
        </a:xfrm>
      </p:grpSpPr>
      <p:sp>
        <p:nvSpPr>
          <p:cNvPr id="482" name="Google Shape;482;g8860c8317a_0_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83" name="Google Shape;483;g8860c8317a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6" name="Shape 486"/>
        <p:cNvGrpSpPr/>
        <p:nvPr/>
      </p:nvGrpSpPr>
      <p:grpSpPr>
        <a:xfrm>
          <a:off x="0" y="0"/>
          <a:ext cx="0" cy="0"/>
          <a:chOff x="0" y="0"/>
          <a:chExt cx="0" cy="0"/>
        </a:xfrm>
      </p:grpSpPr>
      <p:sp>
        <p:nvSpPr>
          <p:cNvPr id="487" name="Google Shape;487;g700ab11217_0_7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88" name="Google Shape;488;g700ab11217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3" name="Shape 493"/>
        <p:cNvGrpSpPr/>
        <p:nvPr/>
      </p:nvGrpSpPr>
      <p:grpSpPr>
        <a:xfrm>
          <a:off x="0" y="0"/>
          <a:ext cx="0" cy="0"/>
          <a:chOff x="0" y="0"/>
          <a:chExt cx="0" cy="0"/>
        </a:xfrm>
      </p:grpSpPr>
      <p:sp>
        <p:nvSpPr>
          <p:cNvPr id="494" name="Google Shape;494;g700ab11217_0_7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95" name="Google Shape;495;g700ab11217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0" name="Shape 500"/>
        <p:cNvGrpSpPr/>
        <p:nvPr/>
      </p:nvGrpSpPr>
      <p:grpSpPr>
        <a:xfrm>
          <a:off x="0" y="0"/>
          <a:ext cx="0" cy="0"/>
          <a:chOff x="0" y="0"/>
          <a:chExt cx="0" cy="0"/>
        </a:xfrm>
      </p:grpSpPr>
      <p:sp>
        <p:nvSpPr>
          <p:cNvPr id="501" name="Google Shape;501;g700ab11217_1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02" name="Google Shape;502;g700ab11217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7" name="Shape 507"/>
        <p:cNvGrpSpPr/>
        <p:nvPr/>
      </p:nvGrpSpPr>
      <p:grpSpPr>
        <a:xfrm>
          <a:off x="0" y="0"/>
          <a:ext cx="0" cy="0"/>
          <a:chOff x="0" y="0"/>
          <a:chExt cx="0" cy="0"/>
        </a:xfrm>
      </p:grpSpPr>
      <p:sp>
        <p:nvSpPr>
          <p:cNvPr id="508" name="Google Shape;508;g700ab11217_0_8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09" name="Google Shape;509;g700ab11217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4" name="Shape 514"/>
        <p:cNvGrpSpPr/>
        <p:nvPr/>
      </p:nvGrpSpPr>
      <p:grpSpPr>
        <a:xfrm>
          <a:off x="0" y="0"/>
          <a:ext cx="0" cy="0"/>
          <a:chOff x="0" y="0"/>
          <a:chExt cx="0" cy="0"/>
        </a:xfrm>
      </p:grpSpPr>
      <p:sp>
        <p:nvSpPr>
          <p:cNvPr id="515" name="Google Shape;515;g6e9f805b04_0_4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16" name="Google Shape;516;g6e9f805b04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0" name="Shape 520"/>
        <p:cNvGrpSpPr/>
        <p:nvPr/>
      </p:nvGrpSpPr>
      <p:grpSpPr>
        <a:xfrm>
          <a:off x="0" y="0"/>
          <a:ext cx="0" cy="0"/>
          <a:chOff x="0" y="0"/>
          <a:chExt cx="0" cy="0"/>
        </a:xfrm>
      </p:grpSpPr>
      <p:sp>
        <p:nvSpPr>
          <p:cNvPr id="521" name="Google Shape;521;g8764cf48d9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22" name="Google Shape;522;g8764cf48d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1" name="Shape 151"/>
        <p:cNvGrpSpPr/>
        <p:nvPr/>
      </p:nvGrpSpPr>
      <p:grpSpPr>
        <a:xfrm>
          <a:off x="0" y="0"/>
          <a:ext cx="0" cy="0"/>
          <a:chOff x="0" y="0"/>
          <a:chExt cx="0" cy="0"/>
        </a:xfrm>
      </p:grpSpPr>
      <p:sp>
        <p:nvSpPr>
          <p:cNvPr id="152" name="Google Shape;152;g7d242504d9_0_38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7d242504d9_0_3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7" name="Shape 527"/>
        <p:cNvGrpSpPr/>
        <p:nvPr/>
      </p:nvGrpSpPr>
      <p:grpSpPr>
        <a:xfrm>
          <a:off x="0" y="0"/>
          <a:ext cx="0" cy="0"/>
          <a:chOff x="0" y="0"/>
          <a:chExt cx="0" cy="0"/>
        </a:xfrm>
      </p:grpSpPr>
      <p:sp>
        <p:nvSpPr>
          <p:cNvPr id="528" name="Google Shape;528;g6e9f805b04_0_6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29" name="Google Shape;529;g6e9f805b04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4" name="Shape 534"/>
        <p:cNvGrpSpPr/>
        <p:nvPr/>
      </p:nvGrpSpPr>
      <p:grpSpPr>
        <a:xfrm>
          <a:off x="0" y="0"/>
          <a:ext cx="0" cy="0"/>
          <a:chOff x="0" y="0"/>
          <a:chExt cx="0" cy="0"/>
        </a:xfrm>
      </p:grpSpPr>
      <p:sp>
        <p:nvSpPr>
          <p:cNvPr id="535" name="Google Shape;535;g880ed257eb_1_3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36" name="Google Shape;536;g880ed257eb_1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1" name="Shape 541"/>
        <p:cNvGrpSpPr/>
        <p:nvPr/>
      </p:nvGrpSpPr>
      <p:grpSpPr>
        <a:xfrm>
          <a:off x="0" y="0"/>
          <a:ext cx="0" cy="0"/>
          <a:chOff x="0" y="0"/>
          <a:chExt cx="0" cy="0"/>
        </a:xfrm>
      </p:grpSpPr>
      <p:sp>
        <p:nvSpPr>
          <p:cNvPr id="542" name="Google Shape;542;g6e9f805b04_0_7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43" name="Google Shape;543;g6e9f805b04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8" name="Shape 548"/>
        <p:cNvGrpSpPr/>
        <p:nvPr/>
      </p:nvGrpSpPr>
      <p:grpSpPr>
        <a:xfrm>
          <a:off x="0" y="0"/>
          <a:ext cx="0" cy="0"/>
          <a:chOff x="0" y="0"/>
          <a:chExt cx="0" cy="0"/>
        </a:xfrm>
      </p:grpSpPr>
      <p:sp>
        <p:nvSpPr>
          <p:cNvPr id="549" name="Google Shape;549;g7d79e90586_0_2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50" name="Google Shape;550;g7d79e90586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5" name="Shape 555"/>
        <p:cNvGrpSpPr/>
        <p:nvPr/>
      </p:nvGrpSpPr>
      <p:grpSpPr>
        <a:xfrm>
          <a:off x="0" y="0"/>
          <a:ext cx="0" cy="0"/>
          <a:chOff x="0" y="0"/>
          <a:chExt cx="0" cy="0"/>
        </a:xfrm>
      </p:grpSpPr>
      <p:sp>
        <p:nvSpPr>
          <p:cNvPr id="556" name="Google Shape;556;g7d79e90586_0_3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57" name="Google Shape;557;g7d79e90586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2" name="Shape 562"/>
        <p:cNvGrpSpPr/>
        <p:nvPr/>
      </p:nvGrpSpPr>
      <p:grpSpPr>
        <a:xfrm>
          <a:off x="0" y="0"/>
          <a:ext cx="0" cy="0"/>
          <a:chOff x="0" y="0"/>
          <a:chExt cx="0" cy="0"/>
        </a:xfrm>
      </p:grpSpPr>
      <p:sp>
        <p:nvSpPr>
          <p:cNvPr id="563" name="Google Shape;563;g7d79e90586_0_6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64" name="Google Shape;564;g7d79e90586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9" name="Shape 569"/>
        <p:cNvGrpSpPr/>
        <p:nvPr/>
      </p:nvGrpSpPr>
      <p:grpSpPr>
        <a:xfrm>
          <a:off x="0" y="0"/>
          <a:ext cx="0" cy="0"/>
          <a:chOff x="0" y="0"/>
          <a:chExt cx="0" cy="0"/>
        </a:xfrm>
      </p:grpSpPr>
      <p:sp>
        <p:nvSpPr>
          <p:cNvPr id="570" name="Google Shape;570;g7d79e90586_0_5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71" name="Google Shape;571;g7d79e90586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6" name="Shape 576"/>
        <p:cNvGrpSpPr/>
        <p:nvPr/>
      </p:nvGrpSpPr>
      <p:grpSpPr>
        <a:xfrm>
          <a:off x="0" y="0"/>
          <a:ext cx="0" cy="0"/>
          <a:chOff x="0" y="0"/>
          <a:chExt cx="0" cy="0"/>
        </a:xfrm>
      </p:grpSpPr>
      <p:sp>
        <p:nvSpPr>
          <p:cNvPr id="577" name="Google Shape;577;g7d79e90586_0_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78" name="Google Shape;578;g7d79e90586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3" name="Shape 583"/>
        <p:cNvGrpSpPr/>
        <p:nvPr/>
      </p:nvGrpSpPr>
      <p:grpSpPr>
        <a:xfrm>
          <a:off x="0" y="0"/>
          <a:ext cx="0" cy="0"/>
          <a:chOff x="0" y="0"/>
          <a:chExt cx="0" cy="0"/>
        </a:xfrm>
      </p:grpSpPr>
      <p:sp>
        <p:nvSpPr>
          <p:cNvPr id="584" name="Google Shape;584;g7d79e90586_0_5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85" name="Google Shape;585;g7d79e90586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0" name="Shape 590"/>
        <p:cNvGrpSpPr/>
        <p:nvPr/>
      </p:nvGrpSpPr>
      <p:grpSpPr>
        <a:xfrm>
          <a:off x="0" y="0"/>
          <a:ext cx="0" cy="0"/>
          <a:chOff x="0" y="0"/>
          <a:chExt cx="0" cy="0"/>
        </a:xfrm>
      </p:grpSpPr>
      <p:sp>
        <p:nvSpPr>
          <p:cNvPr id="591" name="Google Shape;591;g7d7e7f8d30_0_16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92" name="Google Shape;592;g7d7e7f8d30_0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8" name="Shape 158"/>
        <p:cNvGrpSpPr/>
        <p:nvPr/>
      </p:nvGrpSpPr>
      <p:grpSpPr>
        <a:xfrm>
          <a:off x="0" y="0"/>
          <a:ext cx="0" cy="0"/>
          <a:chOff x="0" y="0"/>
          <a:chExt cx="0" cy="0"/>
        </a:xfrm>
      </p:grpSpPr>
      <p:sp>
        <p:nvSpPr>
          <p:cNvPr id="159" name="Google Shape;159;g7d7e7f8d30_0_30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7d7e7f8d30_0_3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6" name="Shape 596"/>
        <p:cNvGrpSpPr/>
        <p:nvPr/>
      </p:nvGrpSpPr>
      <p:grpSpPr>
        <a:xfrm>
          <a:off x="0" y="0"/>
          <a:ext cx="0" cy="0"/>
          <a:chOff x="0" y="0"/>
          <a:chExt cx="0" cy="0"/>
        </a:xfrm>
      </p:grpSpPr>
      <p:sp>
        <p:nvSpPr>
          <p:cNvPr id="597" name="Google Shape;597;g8764cf48d9_0_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98" name="Google Shape;598;g8764cf48d9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3" name="Shape 603"/>
        <p:cNvGrpSpPr/>
        <p:nvPr/>
      </p:nvGrpSpPr>
      <p:grpSpPr>
        <a:xfrm>
          <a:off x="0" y="0"/>
          <a:ext cx="0" cy="0"/>
          <a:chOff x="0" y="0"/>
          <a:chExt cx="0" cy="0"/>
        </a:xfrm>
      </p:grpSpPr>
      <p:sp>
        <p:nvSpPr>
          <p:cNvPr id="604" name="Google Shape;604;g7d7e7f8d30_0_25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05" name="Google Shape;605;g7d7e7f8d30_0_2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0" name="Shape 610"/>
        <p:cNvGrpSpPr/>
        <p:nvPr/>
      </p:nvGrpSpPr>
      <p:grpSpPr>
        <a:xfrm>
          <a:off x="0" y="0"/>
          <a:ext cx="0" cy="0"/>
          <a:chOff x="0" y="0"/>
          <a:chExt cx="0" cy="0"/>
        </a:xfrm>
      </p:grpSpPr>
      <p:sp>
        <p:nvSpPr>
          <p:cNvPr id="611" name="Google Shape;611;g8971543f42_0_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12" name="Google Shape;612;g8971543f42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6" name="Shape 616"/>
        <p:cNvGrpSpPr/>
        <p:nvPr/>
      </p:nvGrpSpPr>
      <p:grpSpPr>
        <a:xfrm>
          <a:off x="0" y="0"/>
          <a:ext cx="0" cy="0"/>
          <a:chOff x="0" y="0"/>
          <a:chExt cx="0" cy="0"/>
        </a:xfrm>
      </p:grpSpPr>
      <p:sp>
        <p:nvSpPr>
          <p:cNvPr id="617" name="Google Shape;617;g7d7e7f8d30_0_23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18" name="Google Shape;618;g7d7e7f8d30_0_2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3" name="Shape 623"/>
        <p:cNvGrpSpPr/>
        <p:nvPr/>
      </p:nvGrpSpPr>
      <p:grpSpPr>
        <a:xfrm>
          <a:off x="0" y="0"/>
          <a:ext cx="0" cy="0"/>
          <a:chOff x="0" y="0"/>
          <a:chExt cx="0" cy="0"/>
        </a:xfrm>
      </p:grpSpPr>
      <p:sp>
        <p:nvSpPr>
          <p:cNvPr id="624" name="Google Shape;624;g7d7e7f8d30_0_26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25" name="Google Shape;625;g7d7e7f8d30_0_2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0" name="Shape 630"/>
        <p:cNvGrpSpPr/>
        <p:nvPr/>
      </p:nvGrpSpPr>
      <p:grpSpPr>
        <a:xfrm>
          <a:off x="0" y="0"/>
          <a:ext cx="0" cy="0"/>
          <a:chOff x="0" y="0"/>
          <a:chExt cx="0" cy="0"/>
        </a:xfrm>
      </p:grpSpPr>
      <p:sp>
        <p:nvSpPr>
          <p:cNvPr id="631" name="Google Shape;631;g7d7e7f8d30_0_27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32" name="Google Shape;632;g7d7e7f8d30_0_2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7" name="Shape 637"/>
        <p:cNvGrpSpPr/>
        <p:nvPr/>
      </p:nvGrpSpPr>
      <p:grpSpPr>
        <a:xfrm>
          <a:off x="0" y="0"/>
          <a:ext cx="0" cy="0"/>
          <a:chOff x="0" y="0"/>
          <a:chExt cx="0" cy="0"/>
        </a:xfrm>
      </p:grpSpPr>
      <p:sp>
        <p:nvSpPr>
          <p:cNvPr id="638" name="Google Shape;638;g8971543f42_0_1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39" name="Google Shape;639;g8971543f42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3" name="Shape 643"/>
        <p:cNvGrpSpPr/>
        <p:nvPr/>
      </p:nvGrpSpPr>
      <p:grpSpPr>
        <a:xfrm>
          <a:off x="0" y="0"/>
          <a:ext cx="0" cy="0"/>
          <a:chOff x="0" y="0"/>
          <a:chExt cx="0" cy="0"/>
        </a:xfrm>
      </p:grpSpPr>
      <p:sp>
        <p:nvSpPr>
          <p:cNvPr id="644" name="Google Shape;644;g8971543f42_0_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45" name="Google Shape;645;g8971543f42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0" name="Shape 650"/>
        <p:cNvGrpSpPr/>
        <p:nvPr/>
      </p:nvGrpSpPr>
      <p:grpSpPr>
        <a:xfrm>
          <a:off x="0" y="0"/>
          <a:ext cx="0" cy="0"/>
          <a:chOff x="0" y="0"/>
          <a:chExt cx="0" cy="0"/>
        </a:xfrm>
      </p:grpSpPr>
      <p:sp>
        <p:nvSpPr>
          <p:cNvPr id="651" name="Google Shape;651;g7d7e7f8d30_0_25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52" name="Google Shape;652;g7d7e7f8d30_0_2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7" name="Shape 657"/>
        <p:cNvGrpSpPr/>
        <p:nvPr/>
      </p:nvGrpSpPr>
      <p:grpSpPr>
        <a:xfrm>
          <a:off x="0" y="0"/>
          <a:ext cx="0" cy="0"/>
          <a:chOff x="0" y="0"/>
          <a:chExt cx="0" cy="0"/>
        </a:xfrm>
      </p:grpSpPr>
      <p:sp>
        <p:nvSpPr>
          <p:cNvPr id="658" name="Google Shape;658;g783cb6454c_0_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59" name="Google Shape;659;g783cb6454c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5" name="Shape 165"/>
        <p:cNvGrpSpPr/>
        <p:nvPr/>
      </p:nvGrpSpPr>
      <p:grpSpPr>
        <a:xfrm>
          <a:off x="0" y="0"/>
          <a:ext cx="0" cy="0"/>
          <a:chOff x="0" y="0"/>
          <a:chExt cx="0" cy="0"/>
        </a:xfrm>
      </p:grpSpPr>
      <p:sp>
        <p:nvSpPr>
          <p:cNvPr id="166" name="Google Shape;166;g7d7e7f8d30_0_1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7d7e7f8d30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4" name="Shape 664"/>
        <p:cNvGrpSpPr/>
        <p:nvPr/>
      </p:nvGrpSpPr>
      <p:grpSpPr>
        <a:xfrm>
          <a:off x="0" y="0"/>
          <a:ext cx="0" cy="0"/>
          <a:chOff x="0" y="0"/>
          <a:chExt cx="0" cy="0"/>
        </a:xfrm>
      </p:grpSpPr>
      <p:sp>
        <p:nvSpPr>
          <p:cNvPr id="665" name="Google Shape;665;g7d7e7f8d30_0_19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66" name="Google Shape;666;g7d7e7f8d30_0_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1" name="Shape 671"/>
        <p:cNvGrpSpPr/>
        <p:nvPr/>
      </p:nvGrpSpPr>
      <p:grpSpPr>
        <a:xfrm>
          <a:off x="0" y="0"/>
          <a:ext cx="0" cy="0"/>
          <a:chOff x="0" y="0"/>
          <a:chExt cx="0" cy="0"/>
        </a:xfrm>
      </p:grpSpPr>
      <p:sp>
        <p:nvSpPr>
          <p:cNvPr id="672" name="Google Shape;672;g880ed257eb_1_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73" name="Google Shape;673;g880ed257eb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7" name="Shape 677"/>
        <p:cNvGrpSpPr/>
        <p:nvPr/>
      </p:nvGrpSpPr>
      <p:grpSpPr>
        <a:xfrm>
          <a:off x="0" y="0"/>
          <a:ext cx="0" cy="0"/>
          <a:chOff x="0" y="0"/>
          <a:chExt cx="0" cy="0"/>
        </a:xfrm>
      </p:grpSpPr>
      <p:sp>
        <p:nvSpPr>
          <p:cNvPr id="678" name="Google Shape;678;g7d7e7f8d30_0_18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79" name="Google Shape;679;g7d7e7f8d30_0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4" name="Shape 684"/>
        <p:cNvGrpSpPr/>
        <p:nvPr/>
      </p:nvGrpSpPr>
      <p:grpSpPr>
        <a:xfrm>
          <a:off x="0" y="0"/>
          <a:ext cx="0" cy="0"/>
          <a:chOff x="0" y="0"/>
          <a:chExt cx="0" cy="0"/>
        </a:xfrm>
      </p:grpSpPr>
      <p:sp>
        <p:nvSpPr>
          <p:cNvPr id="685" name="Google Shape;685;g8764cf48d9_0_2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86" name="Google Shape;686;g8764cf48d9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1" name="Shape 691"/>
        <p:cNvGrpSpPr/>
        <p:nvPr/>
      </p:nvGrpSpPr>
      <p:grpSpPr>
        <a:xfrm>
          <a:off x="0" y="0"/>
          <a:ext cx="0" cy="0"/>
          <a:chOff x="0" y="0"/>
          <a:chExt cx="0" cy="0"/>
        </a:xfrm>
      </p:grpSpPr>
      <p:sp>
        <p:nvSpPr>
          <p:cNvPr id="692" name="Google Shape;692;g7d883a80d7_0_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93" name="Google Shape;693;g7d883a80d7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8" name="Shape 698"/>
        <p:cNvGrpSpPr/>
        <p:nvPr/>
      </p:nvGrpSpPr>
      <p:grpSpPr>
        <a:xfrm>
          <a:off x="0" y="0"/>
          <a:ext cx="0" cy="0"/>
          <a:chOff x="0" y="0"/>
          <a:chExt cx="0" cy="0"/>
        </a:xfrm>
      </p:grpSpPr>
      <p:sp>
        <p:nvSpPr>
          <p:cNvPr id="699" name="Google Shape;699;g7d883a80d7_0_5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00" name="Google Shape;700;g7d883a80d7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4" name="Shape 704"/>
        <p:cNvGrpSpPr/>
        <p:nvPr/>
      </p:nvGrpSpPr>
      <p:grpSpPr>
        <a:xfrm>
          <a:off x="0" y="0"/>
          <a:ext cx="0" cy="0"/>
          <a:chOff x="0" y="0"/>
          <a:chExt cx="0" cy="0"/>
        </a:xfrm>
      </p:grpSpPr>
      <p:sp>
        <p:nvSpPr>
          <p:cNvPr id="705" name="Google Shape;705;g80df0ff821_0_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06" name="Google Shape;706;g80df0ff821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1" name="Shape 711"/>
        <p:cNvGrpSpPr/>
        <p:nvPr/>
      </p:nvGrpSpPr>
      <p:grpSpPr>
        <a:xfrm>
          <a:off x="0" y="0"/>
          <a:ext cx="0" cy="0"/>
          <a:chOff x="0" y="0"/>
          <a:chExt cx="0" cy="0"/>
        </a:xfrm>
      </p:grpSpPr>
      <p:sp>
        <p:nvSpPr>
          <p:cNvPr id="712" name="Google Shape;712;g80df0ff821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13" name="Google Shape;713;g80df0ff82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8" name="Shape 718"/>
        <p:cNvGrpSpPr/>
        <p:nvPr/>
      </p:nvGrpSpPr>
      <p:grpSpPr>
        <a:xfrm>
          <a:off x="0" y="0"/>
          <a:ext cx="0" cy="0"/>
          <a:chOff x="0" y="0"/>
          <a:chExt cx="0" cy="0"/>
        </a:xfrm>
      </p:grpSpPr>
      <p:sp>
        <p:nvSpPr>
          <p:cNvPr id="719" name="Google Shape;719;g7d7e7f8d30_0_23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20" name="Google Shape;720;g7d7e7f8d30_0_2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5" name="Shape 725"/>
        <p:cNvGrpSpPr/>
        <p:nvPr/>
      </p:nvGrpSpPr>
      <p:grpSpPr>
        <a:xfrm>
          <a:off x="0" y="0"/>
          <a:ext cx="0" cy="0"/>
          <a:chOff x="0" y="0"/>
          <a:chExt cx="0" cy="0"/>
        </a:xfrm>
      </p:grpSpPr>
      <p:sp>
        <p:nvSpPr>
          <p:cNvPr id="726" name="Google Shape;726;g880ed257eb_1_1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27" name="Google Shape;727;g880ed257eb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2" name="Shape 172"/>
        <p:cNvGrpSpPr/>
        <p:nvPr/>
      </p:nvGrpSpPr>
      <p:grpSpPr>
        <a:xfrm>
          <a:off x="0" y="0"/>
          <a:ext cx="0" cy="0"/>
          <a:chOff x="0" y="0"/>
          <a:chExt cx="0" cy="0"/>
        </a:xfrm>
      </p:grpSpPr>
      <p:sp>
        <p:nvSpPr>
          <p:cNvPr id="173" name="Google Shape;173;g8860c8317a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8860c8317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1" name="Shape 731"/>
        <p:cNvGrpSpPr/>
        <p:nvPr/>
      </p:nvGrpSpPr>
      <p:grpSpPr>
        <a:xfrm>
          <a:off x="0" y="0"/>
          <a:ext cx="0" cy="0"/>
          <a:chOff x="0" y="0"/>
          <a:chExt cx="0" cy="0"/>
        </a:xfrm>
      </p:grpSpPr>
      <p:sp>
        <p:nvSpPr>
          <p:cNvPr id="732" name="Google Shape;732;g80efdc328f_1_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33" name="Google Shape;733;g80efdc328f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6" name="Shape 736"/>
        <p:cNvGrpSpPr/>
        <p:nvPr/>
      </p:nvGrpSpPr>
      <p:grpSpPr>
        <a:xfrm>
          <a:off x="0" y="0"/>
          <a:ext cx="0" cy="0"/>
          <a:chOff x="0" y="0"/>
          <a:chExt cx="0" cy="0"/>
        </a:xfrm>
      </p:grpSpPr>
      <p:sp>
        <p:nvSpPr>
          <p:cNvPr id="737" name="Google Shape;737;g7d883a80d7_0_8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38" name="Google Shape;738;g7d883a80d7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8.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8.png"/><Relationship Id="rId3"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9.jp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type="title">
  <p:cSld name="TITLE">
    <p:bg>
      <p:bgPr>
        <a:blipFill>
          <a:blip r:embed="rId2">
            <a:alphaModFix/>
          </a:blip>
          <a:stretch>
            <a:fillRect/>
          </a:stretch>
        </a:blipFill>
      </p:bgPr>
    </p:bg>
    <p:spTree>
      <p:nvGrpSpPr>
        <p:cNvPr id="7" name="Shape 7"/>
        <p:cNvGrpSpPr/>
        <p:nvPr/>
      </p:nvGrpSpPr>
      <p:grpSpPr>
        <a:xfrm>
          <a:off x="0" y="0"/>
          <a:ext cx="0" cy="0"/>
          <a:chOff x="0" y="0"/>
          <a:chExt cx="0" cy="0"/>
        </a:xfrm>
      </p:grpSpPr>
      <p:sp>
        <p:nvSpPr>
          <p:cNvPr id="8" name="Google Shape;8;p2"/>
          <p:cNvSpPr txBox="1"/>
          <p:nvPr>
            <p:ph type="title"/>
          </p:nvPr>
        </p:nvSpPr>
        <p:spPr>
          <a:xfrm>
            <a:off x="1172400" y="2649150"/>
            <a:ext cx="9847200" cy="897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6000">
                <a:solidFill>
                  <a:schemeClr val="accent5"/>
                </a:solidFill>
                <a:latin typeface="Titillium Web SemiBold"/>
                <a:ea typeface="Titillium Web SemiBold"/>
                <a:cs typeface="Titillium Web SemiBold"/>
                <a:sym typeface="Titillium Web SemiBold"/>
              </a:defRPr>
            </a:lvl1pPr>
            <a:lvl2pPr lvl="1" rtl="0" algn="ctr">
              <a:spcBef>
                <a:spcPts val="0"/>
              </a:spcBef>
              <a:spcAft>
                <a:spcPts val="0"/>
              </a:spcAft>
              <a:buNone/>
              <a:defRPr sz="6000">
                <a:latin typeface="Titillium Web SemiBold"/>
                <a:ea typeface="Titillium Web SemiBold"/>
                <a:cs typeface="Titillium Web SemiBold"/>
                <a:sym typeface="Titillium Web SemiBold"/>
              </a:defRPr>
            </a:lvl2pPr>
            <a:lvl3pPr lvl="2" rtl="0" algn="ctr">
              <a:spcBef>
                <a:spcPts val="0"/>
              </a:spcBef>
              <a:spcAft>
                <a:spcPts val="0"/>
              </a:spcAft>
              <a:buNone/>
              <a:defRPr sz="6000">
                <a:latin typeface="Titillium Web SemiBold"/>
                <a:ea typeface="Titillium Web SemiBold"/>
                <a:cs typeface="Titillium Web SemiBold"/>
                <a:sym typeface="Titillium Web SemiBold"/>
              </a:defRPr>
            </a:lvl3pPr>
            <a:lvl4pPr lvl="3" rtl="0" algn="ctr">
              <a:spcBef>
                <a:spcPts val="0"/>
              </a:spcBef>
              <a:spcAft>
                <a:spcPts val="0"/>
              </a:spcAft>
              <a:buNone/>
              <a:defRPr sz="6000">
                <a:latin typeface="Titillium Web SemiBold"/>
                <a:ea typeface="Titillium Web SemiBold"/>
                <a:cs typeface="Titillium Web SemiBold"/>
                <a:sym typeface="Titillium Web SemiBold"/>
              </a:defRPr>
            </a:lvl4pPr>
            <a:lvl5pPr lvl="4" rtl="0" algn="ctr">
              <a:spcBef>
                <a:spcPts val="0"/>
              </a:spcBef>
              <a:spcAft>
                <a:spcPts val="0"/>
              </a:spcAft>
              <a:buNone/>
              <a:defRPr sz="6000">
                <a:latin typeface="Titillium Web SemiBold"/>
                <a:ea typeface="Titillium Web SemiBold"/>
                <a:cs typeface="Titillium Web SemiBold"/>
                <a:sym typeface="Titillium Web SemiBold"/>
              </a:defRPr>
            </a:lvl5pPr>
            <a:lvl6pPr lvl="5" rtl="0" algn="ctr">
              <a:spcBef>
                <a:spcPts val="0"/>
              </a:spcBef>
              <a:spcAft>
                <a:spcPts val="0"/>
              </a:spcAft>
              <a:buNone/>
              <a:defRPr sz="6000">
                <a:latin typeface="Titillium Web SemiBold"/>
                <a:ea typeface="Titillium Web SemiBold"/>
                <a:cs typeface="Titillium Web SemiBold"/>
                <a:sym typeface="Titillium Web SemiBold"/>
              </a:defRPr>
            </a:lvl6pPr>
            <a:lvl7pPr lvl="6" rtl="0" algn="ctr">
              <a:spcBef>
                <a:spcPts val="0"/>
              </a:spcBef>
              <a:spcAft>
                <a:spcPts val="0"/>
              </a:spcAft>
              <a:buNone/>
              <a:defRPr sz="6000">
                <a:latin typeface="Titillium Web SemiBold"/>
                <a:ea typeface="Titillium Web SemiBold"/>
                <a:cs typeface="Titillium Web SemiBold"/>
                <a:sym typeface="Titillium Web SemiBold"/>
              </a:defRPr>
            </a:lvl7pPr>
            <a:lvl8pPr lvl="7" rtl="0" algn="ctr">
              <a:spcBef>
                <a:spcPts val="0"/>
              </a:spcBef>
              <a:spcAft>
                <a:spcPts val="0"/>
              </a:spcAft>
              <a:buNone/>
              <a:defRPr sz="6000">
                <a:latin typeface="Titillium Web SemiBold"/>
                <a:ea typeface="Titillium Web SemiBold"/>
                <a:cs typeface="Titillium Web SemiBold"/>
                <a:sym typeface="Titillium Web SemiBold"/>
              </a:defRPr>
            </a:lvl8pPr>
            <a:lvl9pPr lvl="8" rtl="0" algn="ctr">
              <a:spcBef>
                <a:spcPts val="0"/>
              </a:spcBef>
              <a:spcAft>
                <a:spcPts val="0"/>
              </a:spcAft>
              <a:buNone/>
              <a:defRPr sz="6000">
                <a:latin typeface="Titillium Web SemiBold"/>
                <a:ea typeface="Titillium Web SemiBold"/>
                <a:cs typeface="Titillium Web SemiBold"/>
                <a:sym typeface="Titillium Web SemiBold"/>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
  <p:cSld name="CUSTOM_1_1">
    <p:bg>
      <p:bgPr>
        <a:blipFill>
          <a:blip r:embed="rId2">
            <a:alphaModFix/>
          </a:blip>
          <a:stretch>
            <a:fillRect/>
          </a:stretch>
        </a:blipFill>
      </p:bgPr>
    </p:bg>
    <p:spTree>
      <p:nvGrpSpPr>
        <p:cNvPr id="79" name="Shape 79"/>
        <p:cNvGrpSpPr/>
        <p:nvPr/>
      </p:nvGrpSpPr>
      <p:grpSpPr>
        <a:xfrm>
          <a:off x="0" y="0"/>
          <a:ext cx="0" cy="0"/>
          <a:chOff x="0" y="0"/>
          <a:chExt cx="0" cy="0"/>
        </a:xfrm>
      </p:grpSpPr>
      <p:grpSp>
        <p:nvGrpSpPr>
          <p:cNvPr id="80" name="Google Shape;80;p11"/>
          <p:cNvGrpSpPr/>
          <p:nvPr/>
        </p:nvGrpSpPr>
        <p:grpSpPr>
          <a:xfrm>
            <a:off x="5554350" y="847749"/>
            <a:ext cx="1083300" cy="1083300"/>
            <a:chOff x="5544362" y="1609749"/>
            <a:chExt cx="1083300" cy="1083300"/>
          </a:xfrm>
        </p:grpSpPr>
        <p:sp>
          <p:nvSpPr>
            <p:cNvPr id="81" name="Google Shape;81;p11"/>
            <p:cNvSpPr/>
            <p:nvPr/>
          </p:nvSpPr>
          <p:spPr>
            <a:xfrm>
              <a:off x="5544362" y="1609749"/>
              <a:ext cx="1083300" cy="1083300"/>
            </a:xfrm>
            <a:prstGeom prst="ellipse">
              <a:avLst/>
            </a:prstGeom>
            <a:solidFill>
              <a:srgbClr val="79C5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2" name="Google Shape;82;p11"/>
            <p:cNvPicPr preferRelativeResize="0"/>
            <p:nvPr/>
          </p:nvPicPr>
          <p:blipFill>
            <a:blip r:embed="rId3">
              <a:alphaModFix/>
            </a:blip>
            <a:stretch>
              <a:fillRect/>
            </a:stretch>
          </p:blipFill>
          <p:spPr>
            <a:xfrm>
              <a:off x="5544362" y="1609749"/>
              <a:ext cx="1083300" cy="1083300"/>
            </a:xfrm>
            <a:prstGeom prst="rect">
              <a:avLst/>
            </a:prstGeom>
            <a:noFill/>
            <a:ln>
              <a:noFill/>
            </a:ln>
          </p:spPr>
        </p:pic>
      </p:grpSp>
      <p:sp>
        <p:nvSpPr>
          <p:cNvPr id="83" name="Google Shape;83;p11"/>
          <p:cNvSpPr txBox="1"/>
          <p:nvPr/>
        </p:nvSpPr>
        <p:spPr>
          <a:xfrm>
            <a:off x="1168350" y="2274900"/>
            <a:ext cx="9855300" cy="3671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3600">
              <a:solidFill>
                <a:srgbClr val="FFFFFF"/>
              </a:solidFill>
              <a:latin typeface="Titillium Web SemiBold"/>
              <a:ea typeface="Titillium Web SemiBold"/>
              <a:cs typeface="Titillium Web SemiBold"/>
              <a:sym typeface="Titillium Web SemiBo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hank you">
  <p:cSld name="CUSTOM_2">
    <p:bg>
      <p:bgPr>
        <a:blipFill>
          <a:blip r:embed="rId2">
            <a:alphaModFix/>
          </a:blip>
          <a:stretch>
            <a:fillRect/>
          </a:stretch>
        </a:blipFill>
      </p:bgPr>
    </p:bg>
    <p:spTree>
      <p:nvGrpSpPr>
        <p:cNvPr id="84" name="Shape 84"/>
        <p:cNvGrpSpPr/>
        <p:nvPr/>
      </p:nvGrpSpPr>
      <p:grpSpPr>
        <a:xfrm>
          <a:off x="0" y="0"/>
          <a:ext cx="0" cy="0"/>
          <a:chOff x="0" y="0"/>
          <a:chExt cx="0" cy="0"/>
        </a:xfrm>
      </p:grpSpPr>
      <p:sp>
        <p:nvSpPr>
          <p:cNvPr id="85" name="Google Shape;85;p12"/>
          <p:cNvSpPr txBox="1"/>
          <p:nvPr>
            <p:ph type="title"/>
          </p:nvPr>
        </p:nvSpPr>
        <p:spPr>
          <a:xfrm>
            <a:off x="1172400" y="2649150"/>
            <a:ext cx="9847200" cy="897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6000">
                <a:solidFill>
                  <a:schemeClr val="accent5"/>
                </a:solidFill>
                <a:latin typeface="Titillium Web SemiBold"/>
                <a:ea typeface="Titillium Web SemiBold"/>
                <a:cs typeface="Titillium Web SemiBold"/>
                <a:sym typeface="Titillium Web SemiBold"/>
              </a:defRPr>
            </a:lvl1pPr>
            <a:lvl2pPr lvl="1" rtl="0" algn="ctr">
              <a:spcBef>
                <a:spcPts val="0"/>
              </a:spcBef>
              <a:spcAft>
                <a:spcPts val="0"/>
              </a:spcAft>
              <a:buNone/>
              <a:defRPr b="1" sz="3600"/>
            </a:lvl2pPr>
            <a:lvl3pPr lvl="2" rtl="0" algn="ctr">
              <a:spcBef>
                <a:spcPts val="0"/>
              </a:spcBef>
              <a:spcAft>
                <a:spcPts val="0"/>
              </a:spcAft>
              <a:buNone/>
              <a:defRPr b="1" sz="3600"/>
            </a:lvl3pPr>
            <a:lvl4pPr lvl="3" rtl="0" algn="ctr">
              <a:spcBef>
                <a:spcPts val="0"/>
              </a:spcBef>
              <a:spcAft>
                <a:spcPts val="0"/>
              </a:spcAft>
              <a:buNone/>
              <a:defRPr b="1" sz="3600"/>
            </a:lvl4pPr>
            <a:lvl5pPr lvl="4" rtl="0" algn="ctr">
              <a:spcBef>
                <a:spcPts val="0"/>
              </a:spcBef>
              <a:spcAft>
                <a:spcPts val="0"/>
              </a:spcAft>
              <a:buNone/>
              <a:defRPr b="1" sz="3600"/>
            </a:lvl5pPr>
            <a:lvl6pPr lvl="5" rtl="0" algn="ctr">
              <a:spcBef>
                <a:spcPts val="0"/>
              </a:spcBef>
              <a:spcAft>
                <a:spcPts val="0"/>
              </a:spcAft>
              <a:buNone/>
              <a:defRPr b="1" sz="3600"/>
            </a:lvl6pPr>
            <a:lvl7pPr lvl="6" rtl="0" algn="ctr">
              <a:spcBef>
                <a:spcPts val="0"/>
              </a:spcBef>
              <a:spcAft>
                <a:spcPts val="0"/>
              </a:spcAft>
              <a:buNone/>
              <a:defRPr b="1" sz="3600"/>
            </a:lvl7pPr>
            <a:lvl8pPr lvl="7" rtl="0" algn="ctr">
              <a:spcBef>
                <a:spcPts val="0"/>
              </a:spcBef>
              <a:spcAft>
                <a:spcPts val="0"/>
              </a:spcAft>
              <a:buNone/>
              <a:defRPr b="1" sz="3600"/>
            </a:lvl8pPr>
            <a:lvl9pPr lvl="8" rtl="0" algn="ctr">
              <a:spcBef>
                <a:spcPts val="0"/>
              </a:spcBef>
              <a:spcAft>
                <a:spcPts val="0"/>
              </a:spcAft>
              <a:buNone/>
              <a:defRPr b="1" sz="3600"/>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ue">
  <p:cSld name="CUSTOM_3">
    <p:bg>
      <p:bgPr>
        <a:solidFill>
          <a:schemeClr val="dk1"/>
        </a:solidFill>
      </p:bgPr>
    </p:bg>
    <p:spTree>
      <p:nvGrpSpPr>
        <p:cNvPr id="86" name="Shape 86"/>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 1">
  <p:cSld name="CUSTOM_1_1_1">
    <p:bg>
      <p:bgPr>
        <a:blipFill>
          <a:blip r:embed="rId2">
            <a:alphaModFix/>
          </a:blip>
          <a:stretch>
            <a:fillRect/>
          </a:stretch>
        </a:blipFill>
      </p:bgPr>
    </p:bg>
    <p:spTree>
      <p:nvGrpSpPr>
        <p:cNvPr id="87" name="Shape 87"/>
        <p:cNvGrpSpPr/>
        <p:nvPr/>
      </p:nvGrpSpPr>
      <p:grpSpPr>
        <a:xfrm>
          <a:off x="0" y="0"/>
          <a:ext cx="0" cy="0"/>
          <a:chOff x="0" y="0"/>
          <a:chExt cx="0" cy="0"/>
        </a:xfrm>
      </p:grpSpPr>
      <p:grpSp>
        <p:nvGrpSpPr>
          <p:cNvPr id="88" name="Google Shape;88;p14"/>
          <p:cNvGrpSpPr/>
          <p:nvPr/>
        </p:nvGrpSpPr>
        <p:grpSpPr>
          <a:xfrm>
            <a:off x="5554350" y="923949"/>
            <a:ext cx="1083300" cy="1083300"/>
            <a:chOff x="5544362" y="1609749"/>
            <a:chExt cx="1083300" cy="1083300"/>
          </a:xfrm>
        </p:grpSpPr>
        <p:sp>
          <p:nvSpPr>
            <p:cNvPr id="89" name="Google Shape;89;p14"/>
            <p:cNvSpPr/>
            <p:nvPr/>
          </p:nvSpPr>
          <p:spPr>
            <a:xfrm>
              <a:off x="5544362" y="1609749"/>
              <a:ext cx="1083300" cy="10833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0" name="Google Shape;90;p14"/>
            <p:cNvPicPr preferRelativeResize="0"/>
            <p:nvPr/>
          </p:nvPicPr>
          <p:blipFill>
            <a:blip r:embed="rId3">
              <a:alphaModFix/>
            </a:blip>
            <a:stretch>
              <a:fillRect/>
            </a:stretch>
          </p:blipFill>
          <p:spPr>
            <a:xfrm>
              <a:off x="5544362" y="1609749"/>
              <a:ext cx="1083300" cy="1083300"/>
            </a:xfrm>
            <a:prstGeom prst="rect">
              <a:avLst/>
            </a:prstGeom>
            <a:noFill/>
            <a:ln>
              <a:noFill/>
            </a:ln>
          </p:spPr>
        </p:pic>
      </p:grpSp>
      <p:sp>
        <p:nvSpPr>
          <p:cNvPr id="91" name="Google Shape;91;p14"/>
          <p:cNvSpPr txBox="1"/>
          <p:nvPr>
            <p:ph idx="1" type="subTitle"/>
          </p:nvPr>
        </p:nvSpPr>
        <p:spPr>
          <a:xfrm>
            <a:off x="1830450" y="2427300"/>
            <a:ext cx="8531100" cy="23016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sz="3600">
                <a:solidFill>
                  <a:schemeClr val="accent5"/>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1">
  <p:cSld name="TITLE_1_1_1">
    <p:spTree>
      <p:nvGrpSpPr>
        <p:cNvPr id="92" name="Shape 92"/>
        <p:cNvGrpSpPr/>
        <p:nvPr/>
      </p:nvGrpSpPr>
      <p:grpSpPr>
        <a:xfrm>
          <a:off x="0" y="0"/>
          <a:ext cx="0" cy="0"/>
          <a:chOff x="0" y="0"/>
          <a:chExt cx="0" cy="0"/>
        </a:xfrm>
      </p:grpSpPr>
      <p:sp>
        <p:nvSpPr>
          <p:cNvPr id="93" name="Google Shape;93;p15"/>
          <p:cNvSpPr txBox="1"/>
          <p:nvPr>
            <p:ph type="ctrTitle"/>
          </p:nvPr>
        </p:nvSpPr>
        <p:spPr>
          <a:xfrm>
            <a:off x="1524000" y="268075"/>
            <a:ext cx="9144000" cy="901200"/>
          </a:xfrm>
          <a:prstGeom prst="rect">
            <a:avLst/>
          </a:prstGeom>
          <a:noFill/>
          <a:ln>
            <a:noFill/>
          </a:ln>
        </p:spPr>
        <p:txBody>
          <a:bodyPr anchorCtr="0" anchor="t" bIns="91425" lIns="91425" spcFirstLastPara="1" rIns="91425" wrap="square" tIns="91425">
            <a:noAutofit/>
          </a:bodyPr>
          <a:lstStyle>
            <a:lvl1pPr lvl="0" marR="0" rtl="0" algn="ctr">
              <a:lnSpc>
                <a:spcPct val="90000"/>
              </a:lnSpc>
              <a:spcBef>
                <a:spcPts val="0"/>
              </a:spcBef>
              <a:spcAft>
                <a:spcPts val="0"/>
              </a:spcAft>
              <a:buClr>
                <a:schemeClr val="dk1"/>
              </a:buClr>
              <a:buSzPts val="3600"/>
              <a:buFont typeface="Open Sans"/>
              <a:buNone/>
              <a:defRPr i="0" sz="3600" u="none" cap="none" strike="noStrike">
                <a:solidFill>
                  <a:schemeClr val="dk1"/>
                </a:solidFill>
                <a:latin typeface="Open Sans"/>
                <a:ea typeface="Open Sans"/>
                <a:cs typeface="Open Sans"/>
                <a:sym typeface="Open Sans"/>
              </a:defRPr>
            </a:lvl1pPr>
            <a:lvl2pPr lvl="1" rtl="0">
              <a:spcBef>
                <a:spcPts val="0"/>
              </a:spcBef>
              <a:spcAft>
                <a:spcPts val="0"/>
              </a:spcAft>
              <a:buClr>
                <a:schemeClr val="dk1"/>
              </a:buClr>
              <a:buSzPts val="3600"/>
              <a:buFont typeface="Open Sans"/>
              <a:buNone/>
              <a:defRPr sz="3600">
                <a:solidFill>
                  <a:schemeClr val="dk1"/>
                </a:solidFill>
                <a:latin typeface="Open Sans"/>
                <a:ea typeface="Open Sans"/>
                <a:cs typeface="Open Sans"/>
                <a:sym typeface="Open Sans"/>
              </a:defRPr>
            </a:lvl2pPr>
            <a:lvl3pPr lvl="2" rtl="0">
              <a:spcBef>
                <a:spcPts val="0"/>
              </a:spcBef>
              <a:spcAft>
                <a:spcPts val="0"/>
              </a:spcAft>
              <a:buClr>
                <a:schemeClr val="dk1"/>
              </a:buClr>
              <a:buSzPts val="3600"/>
              <a:buFont typeface="Open Sans"/>
              <a:buNone/>
              <a:defRPr sz="3600">
                <a:solidFill>
                  <a:schemeClr val="dk1"/>
                </a:solidFill>
                <a:latin typeface="Open Sans"/>
                <a:ea typeface="Open Sans"/>
                <a:cs typeface="Open Sans"/>
                <a:sym typeface="Open Sans"/>
              </a:defRPr>
            </a:lvl3pPr>
            <a:lvl4pPr lvl="3" rtl="0">
              <a:spcBef>
                <a:spcPts val="0"/>
              </a:spcBef>
              <a:spcAft>
                <a:spcPts val="0"/>
              </a:spcAft>
              <a:buClr>
                <a:schemeClr val="dk1"/>
              </a:buClr>
              <a:buSzPts val="3600"/>
              <a:buFont typeface="Open Sans"/>
              <a:buNone/>
              <a:defRPr sz="3600">
                <a:solidFill>
                  <a:schemeClr val="dk1"/>
                </a:solidFill>
                <a:latin typeface="Open Sans"/>
                <a:ea typeface="Open Sans"/>
                <a:cs typeface="Open Sans"/>
                <a:sym typeface="Open Sans"/>
              </a:defRPr>
            </a:lvl4pPr>
            <a:lvl5pPr lvl="4" rtl="0">
              <a:spcBef>
                <a:spcPts val="0"/>
              </a:spcBef>
              <a:spcAft>
                <a:spcPts val="0"/>
              </a:spcAft>
              <a:buClr>
                <a:schemeClr val="dk1"/>
              </a:buClr>
              <a:buSzPts val="3600"/>
              <a:buFont typeface="Open Sans"/>
              <a:buNone/>
              <a:defRPr sz="3600">
                <a:solidFill>
                  <a:schemeClr val="dk1"/>
                </a:solidFill>
                <a:latin typeface="Open Sans"/>
                <a:ea typeface="Open Sans"/>
                <a:cs typeface="Open Sans"/>
                <a:sym typeface="Open Sans"/>
              </a:defRPr>
            </a:lvl5pPr>
            <a:lvl6pPr lvl="5" rtl="0">
              <a:spcBef>
                <a:spcPts val="0"/>
              </a:spcBef>
              <a:spcAft>
                <a:spcPts val="0"/>
              </a:spcAft>
              <a:buClr>
                <a:schemeClr val="dk1"/>
              </a:buClr>
              <a:buSzPts val="3600"/>
              <a:buFont typeface="Open Sans"/>
              <a:buNone/>
              <a:defRPr sz="3600">
                <a:solidFill>
                  <a:schemeClr val="dk1"/>
                </a:solidFill>
                <a:latin typeface="Open Sans"/>
                <a:ea typeface="Open Sans"/>
                <a:cs typeface="Open Sans"/>
                <a:sym typeface="Open Sans"/>
              </a:defRPr>
            </a:lvl6pPr>
            <a:lvl7pPr lvl="6" rtl="0">
              <a:spcBef>
                <a:spcPts val="0"/>
              </a:spcBef>
              <a:spcAft>
                <a:spcPts val="0"/>
              </a:spcAft>
              <a:buClr>
                <a:schemeClr val="dk1"/>
              </a:buClr>
              <a:buSzPts val="3600"/>
              <a:buFont typeface="Open Sans"/>
              <a:buNone/>
              <a:defRPr sz="3600">
                <a:solidFill>
                  <a:schemeClr val="dk1"/>
                </a:solidFill>
                <a:latin typeface="Open Sans"/>
                <a:ea typeface="Open Sans"/>
                <a:cs typeface="Open Sans"/>
                <a:sym typeface="Open Sans"/>
              </a:defRPr>
            </a:lvl7pPr>
            <a:lvl8pPr lvl="7" rtl="0">
              <a:spcBef>
                <a:spcPts val="0"/>
              </a:spcBef>
              <a:spcAft>
                <a:spcPts val="0"/>
              </a:spcAft>
              <a:buClr>
                <a:schemeClr val="dk1"/>
              </a:buClr>
              <a:buSzPts val="3600"/>
              <a:buFont typeface="Open Sans"/>
              <a:buNone/>
              <a:defRPr sz="3600">
                <a:solidFill>
                  <a:schemeClr val="dk1"/>
                </a:solidFill>
                <a:latin typeface="Open Sans"/>
                <a:ea typeface="Open Sans"/>
                <a:cs typeface="Open Sans"/>
                <a:sym typeface="Open Sans"/>
              </a:defRPr>
            </a:lvl8pPr>
            <a:lvl9pPr lvl="8" rtl="0">
              <a:spcBef>
                <a:spcPts val="0"/>
              </a:spcBef>
              <a:spcAft>
                <a:spcPts val="0"/>
              </a:spcAft>
              <a:buClr>
                <a:schemeClr val="dk1"/>
              </a:buClr>
              <a:buSzPts val="3600"/>
              <a:buFont typeface="Open Sans"/>
              <a:buNone/>
              <a:defRPr sz="3600">
                <a:solidFill>
                  <a:schemeClr val="dk1"/>
                </a:solidFill>
                <a:latin typeface="Open Sans"/>
                <a:ea typeface="Open Sans"/>
                <a:cs typeface="Open Sans"/>
                <a:sym typeface="Open Sans"/>
              </a:defRPr>
            </a:lvl9pPr>
          </a:lstStyle>
          <a:p/>
        </p:txBody>
      </p:sp>
      <p:sp>
        <p:nvSpPr>
          <p:cNvPr id="94" name="Google Shape;94;p15"/>
          <p:cNvSpPr/>
          <p:nvPr/>
        </p:nvSpPr>
        <p:spPr>
          <a:xfrm>
            <a:off x="5255588" y="1015437"/>
            <a:ext cx="1635300" cy="45600"/>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900" u="none" cap="none" strike="noStrike">
              <a:solidFill>
                <a:srgbClr val="FFFFFF"/>
              </a:solidFill>
              <a:latin typeface="Calibri"/>
              <a:ea typeface="Calibri"/>
              <a:cs typeface="Calibri"/>
              <a:sym typeface="Calibri"/>
            </a:endParaRPr>
          </a:p>
        </p:txBody>
      </p:sp>
      <p:cxnSp>
        <p:nvCxnSpPr>
          <p:cNvPr id="95" name="Google Shape;95;p15"/>
          <p:cNvCxnSpPr/>
          <p:nvPr/>
        </p:nvCxnSpPr>
        <p:spPr>
          <a:xfrm flipH="1" rot="10800000">
            <a:off x="448573" y="6223272"/>
            <a:ext cx="11248800" cy="3600"/>
          </a:xfrm>
          <a:prstGeom prst="straightConnector1">
            <a:avLst/>
          </a:prstGeom>
          <a:noFill/>
          <a:ln cap="flat" cmpd="sng" w="9525">
            <a:solidFill>
              <a:schemeClr val="accent1"/>
            </a:solidFill>
            <a:prstDash val="solid"/>
            <a:miter lim="800000"/>
            <a:headEnd len="sm" w="sm" type="none"/>
            <a:tailEnd len="sm" w="sm" type="none"/>
          </a:ln>
        </p:spPr>
      </p:cxnSp>
      <p:sp>
        <p:nvSpPr>
          <p:cNvPr id="96" name="Google Shape;96;p15"/>
          <p:cNvSpPr/>
          <p:nvPr/>
        </p:nvSpPr>
        <p:spPr>
          <a:xfrm>
            <a:off x="11294534" y="6223129"/>
            <a:ext cx="402900" cy="365100"/>
          </a:xfrm>
          <a:prstGeom prst="rect">
            <a:avLst/>
          </a:prstGeom>
          <a:solidFill>
            <a:schemeClr val="accent1"/>
          </a:solidFill>
          <a:ln>
            <a:noFill/>
          </a:ln>
        </p:spPr>
        <p:txBody>
          <a:bodyPr anchorCtr="0" anchor="ctr" bIns="30225" lIns="60500" spcFirstLastPara="1" rIns="60500" wrap="square" tIns="30225">
            <a:noAutofit/>
          </a:bodyPr>
          <a:lstStyle/>
          <a:p>
            <a:pPr indent="0" lvl="0" marL="0" marR="0" rtl="0" algn="ctr">
              <a:spcBef>
                <a:spcPts val="0"/>
              </a:spcBef>
              <a:spcAft>
                <a:spcPts val="0"/>
              </a:spcAft>
              <a:buClr>
                <a:srgbClr val="000000"/>
              </a:buClr>
              <a:buSzPts val="1100"/>
              <a:buFont typeface="Calibri"/>
              <a:buNone/>
            </a:pPr>
            <a:r>
              <a:t/>
            </a:r>
            <a:endParaRPr b="0" i="0" sz="1100" u="none" cap="none" strike="noStrike">
              <a:solidFill>
                <a:srgbClr val="FFFFFF"/>
              </a:solidFill>
              <a:latin typeface="Calibri"/>
              <a:ea typeface="Calibri"/>
              <a:cs typeface="Calibri"/>
              <a:sym typeface="Calibri"/>
            </a:endParaRPr>
          </a:p>
        </p:txBody>
      </p:sp>
      <p:sp>
        <p:nvSpPr>
          <p:cNvPr id="97" name="Google Shape;97;p15"/>
          <p:cNvSpPr txBox="1"/>
          <p:nvPr/>
        </p:nvSpPr>
        <p:spPr>
          <a:xfrm>
            <a:off x="8893690" y="6223129"/>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800">
                <a:solidFill>
                  <a:schemeClr val="accent2"/>
                </a:solidFill>
              </a:rPr>
              <a:t>‹#›</a:t>
            </a:fld>
            <a:endParaRPr sz="800">
              <a:solidFill>
                <a:schemeClr val="accent2"/>
              </a:solidFill>
            </a:endParaRPr>
          </a:p>
        </p:txBody>
      </p:sp>
      <p:sp>
        <p:nvSpPr>
          <p:cNvPr id="98" name="Google Shape;98;p15"/>
          <p:cNvSpPr txBox="1"/>
          <p:nvPr/>
        </p:nvSpPr>
        <p:spPr>
          <a:xfrm>
            <a:off x="514550" y="6275950"/>
            <a:ext cx="1223100" cy="21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solidFill>
                  <a:schemeClr val="accent2"/>
                </a:solidFill>
                <a:latin typeface="Open Sans"/>
                <a:ea typeface="Open Sans"/>
                <a:cs typeface="Open Sans"/>
                <a:sym typeface="Open Sans"/>
              </a:rPr>
              <a:t>@yaradhye</a:t>
            </a:r>
            <a:endParaRPr sz="1000">
              <a:solidFill>
                <a:schemeClr val="accent2"/>
              </a:solidFill>
              <a:latin typeface="Open Sans"/>
              <a:ea typeface="Open Sans"/>
              <a:cs typeface="Open Sans"/>
              <a:sym typeface="Open Sans"/>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p:cSld name="TITLE_2">
    <p:spTree>
      <p:nvGrpSpPr>
        <p:cNvPr id="9" name="Shape 9"/>
        <p:cNvGrpSpPr/>
        <p:nvPr/>
      </p:nvGrpSpPr>
      <p:grpSpPr>
        <a:xfrm>
          <a:off x="0" y="0"/>
          <a:ext cx="0" cy="0"/>
          <a:chOff x="0" y="0"/>
          <a:chExt cx="0" cy="0"/>
        </a:xfrm>
      </p:grpSpPr>
      <p:sp>
        <p:nvSpPr>
          <p:cNvPr id="10" name="Google Shape;10;p3"/>
          <p:cNvSpPr/>
          <p:nvPr/>
        </p:nvSpPr>
        <p:spPr>
          <a:xfrm rot="10800000">
            <a:off x="2107650" y="1021500"/>
            <a:ext cx="7976700" cy="4815000"/>
          </a:xfrm>
          <a:prstGeom prst="rect">
            <a:avLst/>
          </a:prstGeom>
          <a:gradFill>
            <a:gsLst>
              <a:gs pos="0">
                <a:srgbClr val="59D2DB"/>
              </a:gs>
              <a:gs pos="100000">
                <a:srgbClr val="0079C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3"/>
          <p:cNvSpPr/>
          <p:nvPr/>
        </p:nvSpPr>
        <p:spPr>
          <a:xfrm>
            <a:off x="5462550" y="1948200"/>
            <a:ext cx="1266900" cy="1266900"/>
          </a:xfrm>
          <a:prstGeom prst="ellipse">
            <a:avLst/>
          </a:prstGeom>
          <a:no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3"/>
          <p:cNvSpPr txBox="1"/>
          <p:nvPr>
            <p:ph type="title"/>
          </p:nvPr>
        </p:nvSpPr>
        <p:spPr>
          <a:xfrm>
            <a:off x="2477425" y="3535250"/>
            <a:ext cx="7389900" cy="1189800"/>
          </a:xfrm>
          <a:prstGeom prst="rect">
            <a:avLst/>
          </a:prstGeom>
          <a:noFill/>
          <a:ln>
            <a:noFill/>
          </a:ln>
        </p:spPr>
        <p:txBody>
          <a:bodyPr anchorCtr="0" anchor="t" bIns="91425" lIns="91425" spcFirstLastPara="1" rIns="91425" wrap="square" tIns="91425">
            <a:noAutofit/>
          </a:bodyPr>
          <a:lstStyle>
            <a:lvl1pPr lvl="0" algn="ctr">
              <a:spcBef>
                <a:spcPts val="0"/>
              </a:spcBef>
              <a:spcAft>
                <a:spcPts val="0"/>
              </a:spcAft>
              <a:buNone/>
              <a:defRPr sz="4800">
                <a:solidFill>
                  <a:schemeClr val="accent5"/>
                </a:solidFill>
                <a:latin typeface="Titillium Web"/>
                <a:ea typeface="Titillium Web"/>
                <a:cs typeface="Titillium Web"/>
                <a:sym typeface="Titillium Web"/>
              </a:defRPr>
            </a:lvl1pPr>
            <a:lvl2pPr lvl="1" algn="ctr">
              <a:spcBef>
                <a:spcPts val="0"/>
              </a:spcBef>
              <a:spcAft>
                <a:spcPts val="0"/>
              </a:spcAft>
              <a:buNone/>
              <a:defRPr sz="4800">
                <a:latin typeface="Titillium Web"/>
                <a:ea typeface="Titillium Web"/>
                <a:cs typeface="Titillium Web"/>
                <a:sym typeface="Titillium Web"/>
              </a:defRPr>
            </a:lvl2pPr>
            <a:lvl3pPr lvl="2" algn="ctr">
              <a:spcBef>
                <a:spcPts val="0"/>
              </a:spcBef>
              <a:spcAft>
                <a:spcPts val="0"/>
              </a:spcAft>
              <a:buNone/>
              <a:defRPr sz="4800">
                <a:latin typeface="Titillium Web"/>
                <a:ea typeface="Titillium Web"/>
                <a:cs typeface="Titillium Web"/>
                <a:sym typeface="Titillium Web"/>
              </a:defRPr>
            </a:lvl3pPr>
            <a:lvl4pPr lvl="3" algn="ctr">
              <a:spcBef>
                <a:spcPts val="0"/>
              </a:spcBef>
              <a:spcAft>
                <a:spcPts val="0"/>
              </a:spcAft>
              <a:buNone/>
              <a:defRPr sz="4800">
                <a:latin typeface="Titillium Web"/>
                <a:ea typeface="Titillium Web"/>
                <a:cs typeface="Titillium Web"/>
                <a:sym typeface="Titillium Web"/>
              </a:defRPr>
            </a:lvl4pPr>
            <a:lvl5pPr lvl="4" algn="ctr">
              <a:spcBef>
                <a:spcPts val="0"/>
              </a:spcBef>
              <a:spcAft>
                <a:spcPts val="0"/>
              </a:spcAft>
              <a:buNone/>
              <a:defRPr sz="4800">
                <a:latin typeface="Titillium Web"/>
                <a:ea typeface="Titillium Web"/>
                <a:cs typeface="Titillium Web"/>
                <a:sym typeface="Titillium Web"/>
              </a:defRPr>
            </a:lvl5pPr>
            <a:lvl6pPr lvl="5" algn="ctr">
              <a:spcBef>
                <a:spcPts val="0"/>
              </a:spcBef>
              <a:spcAft>
                <a:spcPts val="0"/>
              </a:spcAft>
              <a:buNone/>
              <a:defRPr sz="4800">
                <a:latin typeface="Titillium Web"/>
                <a:ea typeface="Titillium Web"/>
                <a:cs typeface="Titillium Web"/>
                <a:sym typeface="Titillium Web"/>
              </a:defRPr>
            </a:lvl6pPr>
            <a:lvl7pPr lvl="6" algn="ctr">
              <a:spcBef>
                <a:spcPts val="0"/>
              </a:spcBef>
              <a:spcAft>
                <a:spcPts val="0"/>
              </a:spcAft>
              <a:buNone/>
              <a:defRPr sz="4800">
                <a:latin typeface="Titillium Web"/>
                <a:ea typeface="Titillium Web"/>
                <a:cs typeface="Titillium Web"/>
                <a:sym typeface="Titillium Web"/>
              </a:defRPr>
            </a:lvl7pPr>
            <a:lvl8pPr lvl="7" algn="ctr">
              <a:spcBef>
                <a:spcPts val="0"/>
              </a:spcBef>
              <a:spcAft>
                <a:spcPts val="0"/>
              </a:spcAft>
              <a:buNone/>
              <a:defRPr sz="4800">
                <a:latin typeface="Titillium Web"/>
                <a:ea typeface="Titillium Web"/>
                <a:cs typeface="Titillium Web"/>
                <a:sym typeface="Titillium Web"/>
              </a:defRPr>
            </a:lvl8pPr>
            <a:lvl9pPr lvl="8" algn="ctr">
              <a:spcBef>
                <a:spcPts val="0"/>
              </a:spcBef>
              <a:spcAft>
                <a:spcPts val="0"/>
              </a:spcAft>
              <a:buNone/>
              <a:defRPr sz="4800">
                <a:latin typeface="Titillium Web"/>
                <a:ea typeface="Titillium Web"/>
                <a:cs typeface="Titillium Web"/>
                <a:sym typeface="Titillium Web"/>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p:cSld name="TITLE_1">
    <p:spTree>
      <p:nvGrpSpPr>
        <p:cNvPr id="13" name="Shape 13"/>
        <p:cNvGrpSpPr/>
        <p:nvPr/>
      </p:nvGrpSpPr>
      <p:grpSpPr>
        <a:xfrm>
          <a:off x="0" y="0"/>
          <a:ext cx="0" cy="0"/>
          <a:chOff x="0" y="0"/>
          <a:chExt cx="0" cy="0"/>
        </a:xfrm>
      </p:grpSpPr>
      <p:sp>
        <p:nvSpPr>
          <p:cNvPr id="14" name="Google Shape;14;p4"/>
          <p:cNvSpPr txBox="1"/>
          <p:nvPr>
            <p:ph type="ctrTitle"/>
          </p:nvPr>
        </p:nvSpPr>
        <p:spPr>
          <a:xfrm>
            <a:off x="837750" y="268075"/>
            <a:ext cx="10516500" cy="872700"/>
          </a:xfrm>
          <a:prstGeom prst="rect">
            <a:avLst/>
          </a:prstGeom>
          <a:noFill/>
          <a:ln>
            <a:noFill/>
          </a:ln>
        </p:spPr>
        <p:txBody>
          <a:bodyPr anchorCtr="0" anchor="t" bIns="91425" lIns="91425" spcFirstLastPara="1" rIns="91425" wrap="square" tIns="91425">
            <a:noAutofit/>
          </a:bodyPr>
          <a:lstStyle>
            <a:lvl1pPr lvl="0" marR="0" rtl="0" algn="ctr">
              <a:lnSpc>
                <a:spcPct val="90000"/>
              </a:lnSpc>
              <a:spcBef>
                <a:spcPts val="0"/>
              </a:spcBef>
              <a:spcAft>
                <a:spcPts val="0"/>
              </a:spcAft>
              <a:buClr>
                <a:schemeClr val="dk1"/>
              </a:buClr>
              <a:buSzPts val="3600"/>
              <a:buFont typeface="Open Sans"/>
              <a:buNone/>
              <a:defRPr i="0" sz="3600" u="none" cap="none" strike="noStrike">
                <a:solidFill>
                  <a:schemeClr val="dk1"/>
                </a:solidFill>
                <a:latin typeface="Open Sans"/>
                <a:ea typeface="Open Sans"/>
                <a:cs typeface="Open Sans"/>
                <a:sym typeface="Open Sans"/>
              </a:defRPr>
            </a:lvl1pPr>
            <a:lvl2pPr lvl="1" rtl="0">
              <a:spcBef>
                <a:spcPts val="0"/>
              </a:spcBef>
              <a:spcAft>
                <a:spcPts val="0"/>
              </a:spcAft>
              <a:buClr>
                <a:schemeClr val="dk1"/>
              </a:buClr>
              <a:buSzPts val="3600"/>
              <a:buFont typeface="Open Sans"/>
              <a:buNone/>
              <a:defRPr sz="3600">
                <a:solidFill>
                  <a:schemeClr val="dk1"/>
                </a:solidFill>
                <a:latin typeface="Open Sans"/>
                <a:ea typeface="Open Sans"/>
                <a:cs typeface="Open Sans"/>
                <a:sym typeface="Open Sans"/>
              </a:defRPr>
            </a:lvl2pPr>
            <a:lvl3pPr lvl="2" rtl="0">
              <a:spcBef>
                <a:spcPts val="0"/>
              </a:spcBef>
              <a:spcAft>
                <a:spcPts val="0"/>
              </a:spcAft>
              <a:buClr>
                <a:schemeClr val="dk1"/>
              </a:buClr>
              <a:buSzPts val="3600"/>
              <a:buFont typeface="Open Sans"/>
              <a:buNone/>
              <a:defRPr sz="3600">
                <a:solidFill>
                  <a:schemeClr val="dk1"/>
                </a:solidFill>
                <a:latin typeface="Open Sans"/>
                <a:ea typeface="Open Sans"/>
                <a:cs typeface="Open Sans"/>
                <a:sym typeface="Open Sans"/>
              </a:defRPr>
            </a:lvl3pPr>
            <a:lvl4pPr lvl="3" rtl="0">
              <a:spcBef>
                <a:spcPts val="0"/>
              </a:spcBef>
              <a:spcAft>
                <a:spcPts val="0"/>
              </a:spcAft>
              <a:buClr>
                <a:schemeClr val="dk1"/>
              </a:buClr>
              <a:buSzPts val="3600"/>
              <a:buFont typeface="Open Sans"/>
              <a:buNone/>
              <a:defRPr sz="3600">
                <a:solidFill>
                  <a:schemeClr val="dk1"/>
                </a:solidFill>
                <a:latin typeface="Open Sans"/>
                <a:ea typeface="Open Sans"/>
                <a:cs typeface="Open Sans"/>
                <a:sym typeface="Open Sans"/>
              </a:defRPr>
            </a:lvl4pPr>
            <a:lvl5pPr lvl="4" rtl="0">
              <a:spcBef>
                <a:spcPts val="0"/>
              </a:spcBef>
              <a:spcAft>
                <a:spcPts val="0"/>
              </a:spcAft>
              <a:buClr>
                <a:schemeClr val="dk1"/>
              </a:buClr>
              <a:buSzPts val="3600"/>
              <a:buFont typeface="Open Sans"/>
              <a:buNone/>
              <a:defRPr sz="3600">
                <a:solidFill>
                  <a:schemeClr val="dk1"/>
                </a:solidFill>
                <a:latin typeface="Open Sans"/>
                <a:ea typeface="Open Sans"/>
                <a:cs typeface="Open Sans"/>
                <a:sym typeface="Open Sans"/>
              </a:defRPr>
            </a:lvl5pPr>
            <a:lvl6pPr lvl="5" rtl="0">
              <a:spcBef>
                <a:spcPts val="0"/>
              </a:spcBef>
              <a:spcAft>
                <a:spcPts val="0"/>
              </a:spcAft>
              <a:buClr>
                <a:schemeClr val="dk1"/>
              </a:buClr>
              <a:buSzPts val="3600"/>
              <a:buFont typeface="Open Sans"/>
              <a:buNone/>
              <a:defRPr sz="3600">
                <a:solidFill>
                  <a:schemeClr val="dk1"/>
                </a:solidFill>
                <a:latin typeface="Open Sans"/>
                <a:ea typeface="Open Sans"/>
                <a:cs typeface="Open Sans"/>
                <a:sym typeface="Open Sans"/>
              </a:defRPr>
            </a:lvl6pPr>
            <a:lvl7pPr lvl="6" rtl="0">
              <a:spcBef>
                <a:spcPts val="0"/>
              </a:spcBef>
              <a:spcAft>
                <a:spcPts val="0"/>
              </a:spcAft>
              <a:buClr>
                <a:schemeClr val="dk1"/>
              </a:buClr>
              <a:buSzPts val="3600"/>
              <a:buFont typeface="Open Sans"/>
              <a:buNone/>
              <a:defRPr sz="3600">
                <a:solidFill>
                  <a:schemeClr val="dk1"/>
                </a:solidFill>
                <a:latin typeface="Open Sans"/>
                <a:ea typeface="Open Sans"/>
                <a:cs typeface="Open Sans"/>
                <a:sym typeface="Open Sans"/>
              </a:defRPr>
            </a:lvl7pPr>
            <a:lvl8pPr lvl="7" rtl="0">
              <a:spcBef>
                <a:spcPts val="0"/>
              </a:spcBef>
              <a:spcAft>
                <a:spcPts val="0"/>
              </a:spcAft>
              <a:buClr>
                <a:schemeClr val="dk1"/>
              </a:buClr>
              <a:buSzPts val="3600"/>
              <a:buFont typeface="Open Sans"/>
              <a:buNone/>
              <a:defRPr sz="3600">
                <a:solidFill>
                  <a:schemeClr val="dk1"/>
                </a:solidFill>
                <a:latin typeface="Open Sans"/>
                <a:ea typeface="Open Sans"/>
                <a:cs typeface="Open Sans"/>
                <a:sym typeface="Open Sans"/>
              </a:defRPr>
            </a:lvl8pPr>
            <a:lvl9pPr lvl="8" rtl="0">
              <a:spcBef>
                <a:spcPts val="0"/>
              </a:spcBef>
              <a:spcAft>
                <a:spcPts val="0"/>
              </a:spcAft>
              <a:buClr>
                <a:schemeClr val="dk1"/>
              </a:buClr>
              <a:buSzPts val="3600"/>
              <a:buFont typeface="Open Sans"/>
              <a:buNone/>
              <a:defRPr sz="3600">
                <a:solidFill>
                  <a:schemeClr val="dk1"/>
                </a:solidFill>
                <a:latin typeface="Open Sans"/>
                <a:ea typeface="Open Sans"/>
                <a:cs typeface="Open Sans"/>
                <a:sym typeface="Open Sans"/>
              </a:defRPr>
            </a:lvl9pPr>
          </a:lstStyle>
          <a:p/>
        </p:txBody>
      </p:sp>
      <p:sp>
        <p:nvSpPr>
          <p:cNvPr id="15" name="Google Shape;15;p4"/>
          <p:cNvSpPr txBox="1"/>
          <p:nvPr>
            <p:ph idx="1" type="subTitle"/>
          </p:nvPr>
        </p:nvSpPr>
        <p:spPr>
          <a:xfrm>
            <a:off x="588650" y="1414212"/>
            <a:ext cx="11043000" cy="5508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1800">
                <a:solidFill>
                  <a:schemeClr val="accent2"/>
                </a:solidFill>
                <a:latin typeface="Open Sans"/>
                <a:ea typeface="Open Sans"/>
                <a:cs typeface="Open Sans"/>
                <a:sym typeface="Open Sans"/>
              </a:defRPr>
            </a:lvl1pPr>
            <a:lvl2pPr lvl="1" rtl="0">
              <a:spcBef>
                <a:spcPts val="0"/>
              </a:spcBef>
              <a:spcAft>
                <a:spcPts val="0"/>
              </a:spcAft>
              <a:buNone/>
              <a:defRPr sz="1800">
                <a:solidFill>
                  <a:schemeClr val="accent2"/>
                </a:solidFill>
                <a:latin typeface="Open Sans"/>
                <a:ea typeface="Open Sans"/>
                <a:cs typeface="Open Sans"/>
                <a:sym typeface="Open Sans"/>
              </a:defRPr>
            </a:lvl2pPr>
            <a:lvl3pPr lvl="2" rtl="0">
              <a:spcBef>
                <a:spcPts val="0"/>
              </a:spcBef>
              <a:spcAft>
                <a:spcPts val="0"/>
              </a:spcAft>
              <a:buNone/>
              <a:defRPr sz="1800">
                <a:solidFill>
                  <a:schemeClr val="accent2"/>
                </a:solidFill>
                <a:latin typeface="Open Sans"/>
                <a:ea typeface="Open Sans"/>
                <a:cs typeface="Open Sans"/>
                <a:sym typeface="Open Sans"/>
              </a:defRPr>
            </a:lvl3pPr>
            <a:lvl4pPr lvl="3" rtl="0">
              <a:spcBef>
                <a:spcPts val="0"/>
              </a:spcBef>
              <a:spcAft>
                <a:spcPts val="0"/>
              </a:spcAft>
              <a:buNone/>
              <a:defRPr sz="1800">
                <a:solidFill>
                  <a:schemeClr val="accent2"/>
                </a:solidFill>
                <a:latin typeface="Open Sans"/>
                <a:ea typeface="Open Sans"/>
                <a:cs typeface="Open Sans"/>
                <a:sym typeface="Open Sans"/>
              </a:defRPr>
            </a:lvl4pPr>
            <a:lvl5pPr lvl="4" rtl="0">
              <a:spcBef>
                <a:spcPts val="0"/>
              </a:spcBef>
              <a:spcAft>
                <a:spcPts val="0"/>
              </a:spcAft>
              <a:buNone/>
              <a:defRPr sz="1800">
                <a:solidFill>
                  <a:schemeClr val="accent2"/>
                </a:solidFill>
                <a:latin typeface="Open Sans"/>
                <a:ea typeface="Open Sans"/>
                <a:cs typeface="Open Sans"/>
                <a:sym typeface="Open Sans"/>
              </a:defRPr>
            </a:lvl5pPr>
            <a:lvl6pPr lvl="5" rtl="0">
              <a:spcBef>
                <a:spcPts val="0"/>
              </a:spcBef>
              <a:spcAft>
                <a:spcPts val="0"/>
              </a:spcAft>
              <a:buNone/>
              <a:defRPr sz="1800">
                <a:solidFill>
                  <a:schemeClr val="accent2"/>
                </a:solidFill>
                <a:latin typeface="Open Sans"/>
                <a:ea typeface="Open Sans"/>
                <a:cs typeface="Open Sans"/>
                <a:sym typeface="Open Sans"/>
              </a:defRPr>
            </a:lvl6pPr>
            <a:lvl7pPr lvl="6" rtl="0">
              <a:spcBef>
                <a:spcPts val="0"/>
              </a:spcBef>
              <a:spcAft>
                <a:spcPts val="0"/>
              </a:spcAft>
              <a:buNone/>
              <a:defRPr sz="1800">
                <a:solidFill>
                  <a:schemeClr val="accent2"/>
                </a:solidFill>
                <a:latin typeface="Open Sans"/>
                <a:ea typeface="Open Sans"/>
                <a:cs typeface="Open Sans"/>
                <a:sym typeface="Open Sans"/>
              </a:defRPr>
            </a:lvl7pPr>
            <a:lvl8pPr lvl="7" rtl="0">
              <a:spcBef>
                <a:spcPts val="0"/>
              </a:spcBef>
              <a:spcAft>
                <a:spcPts val="0"/>
              </a:spcAft>
              <a:buNone/>
              <a:defRPr sz="1800">
                <a:solidFill>
                  <a:schemeClr val="accent2"/>
                </a:solidFill>
                <a:latin typeface="Open Sans"/>
                <a:ea typeface="Open Sans"/>
                <a:cs typeface="Open Sans"/>
                <a:sym typeface="Open Sans"/>
              </a:defRPr>
            </a:lvl8pPr>
            <a:lvl9pPr lvl="8" rtl="0">
              <a:spcBef>
                <a:spcPts val="0"/>
              </a:spcBef>
              <a:spcAft>
                <a:spcPts val="0"/>
              </a:spcAft>
              <a:buNone/>
              <a:defRPr sz="1800">
                <a:solidFill>
                  <a:schemeClr val="accent2"/>
                </a:solidFill>
                <a:latin typeface="Open Sans"/>
                <a:ea typeface="Open Sans"/>
                <a:cs typeface="Open Sans"/>
                <a:sym typeface="Open Sans"/>
              </a:defRPr>
            </a:lvl9pPr>
          </a:lstStyle>
          <a:p/>
        </p:txBody>
      </p:sp>
      <p:sp>
        <p:nvSpPr>
          <p:cNvPr id="16" name="Google Shape;16;p4"/>
          <p:cNvSpPr txBox="1"/>
          <p:nvPr>
            <p:ph idx="2" type="body"/>
          </p:nvPr>
        </p:nvSpPr>
        <p:spPr>
          <a:xfrm>
            <a:off x="756825" y="1994428"/>
            <a:ext cx="10734600" cy="39249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Clr>
                <a:schemeClr val="accent2"/>
              </a:buClr>
              <a:buSzPts val="1400"/>
              <a:buFont typeface="Open Sans"/>
              <a:buChar char="●"/>
              <a:defRPr>
                <a:solidFill>
                  <a:schemeClr val="accent2"/>
                </a:solidFill>
                <a:latin typeface="Open Sans"/>
                <a:ea typeface="Open Sans"/>
                <a:cs typeface="Open Sans"/>
                <a:sym typeface="Open Sans"/>
              </a:defRPr>
            </a:lvl1pPr>
            <a:lvl2pPr indent="-317500" lvl="1" marL="914400" rtl="0">
              <a:spcBef>
                <a:spcPts val="0"/>
              </a:spcBef>
              <a:spcAft>
                <a:spcPts val="0"/>
              </a:spcAft>
              <a:buClr>
                <a:schemeClr val="accent2"/>
              </a:buClr>
              <a:buSzPts val="1400"/>
              <a:buFont typeface="Open Sans"/>
              <a:buChar char="○"/>
              <a:defRPr>
                <a:solidFill>
                  <a:schemeClr val="accent2"/>
                </a:solidFill>
                <a:latin typeface="Open Sans"/>
                <a:ea typeface="Open Sans"/>
                <a:cs typeface="Open Sans"/>
                <a:sym typeface="Open Sans"/>
              </a:defRPr>
            </a:lvl2pPr>
            <a:lvl3pPr indent="-317500" lvl="2" marL="1371600" rtl="0">
              <a:spcBef>
                <a:spcPts val="0"/>
              </a:spcBef>
              <a:spcAft>
                <a:spcPts val="0"/>
              </a:spcAft>
              <a:buClr>
                <a:schemeClr val="accent2"/>
              </a:buClr>
              <a:buSzPts val="1400"/>
              <a:buFont typeface="Open Sans"/>
              <a:buChar char="■"/>
              <a:defRPr>
                <a:solidFill>
                  <a:schemeClr val="accent2"/>
                </a:solidFill>
                <a:latin typeface="Open Sans"/>
                <a:ea typeface="Open Sans"/>
                <a:cs typeface="Open Sans"/>
                <a:sym typeface="Open Sans"/>
              </a:defRPr>
            </a:lvl3pPr>
            <a:lvl4pPr indent="-317500" lvl="3" marL="1828800" rtl="0">
              <a:spcBef>
                <a:spcPts val="0"/>
              </a:spcBef>
              <a:spcAft>
                <a:spcPts val="0"/>
              </a:spcAft>
              <a:buClr>
                <a:schemeClr val="accent2"/>
              </a:buClr>
              <a:buSzPts val="1400"/>
              <a:buFont typeface="Open Sans"/>
              <a:buChar char="●"/>
              <a:defRPr>
                <a:solidFill>
                  <a:schemeClr val="accent2"/>
                </a:solidFill>
                <a:latin typeface="Open Sans"/>
                <a:ea typeface="Open Sans"/>
                <a:cs typeface="Open Sans"/>
                <a:sym typeface="Open Sans"/>
              </a:defRPr>
            </a:lvl4pPr>
            <a:lvl5pPr indent="-317500" lvl="4" marL="2286000" rtl="0">
              <a:spcBef>
                <a:spcPts val="0"/>
              </a:spcBef>
              <a:spcAft>
                <a:spcPts val="0"/>
              </a:spcAft>
              <a:buClr>
                <a:schemeClr val="accent2"/>
              </a:buClr>
              <a:buSzPts val="1400"/>
              <a:buFont typeface="Open Sans"/>
              <a:buChar char="○"/>
              <a:defRPr>
                <a:solidFill>
                  <a:schemeClr val="accent2"/>
                </a:solidFill>
                <a:latin typeface="Open Sans"/>
                <a:ea typeface="Open Sans"/>
                <a:cs typeface="Open Sans"/>
                <a:sym typeface="Open Sans"/>
              </a:defRPr>
            </a:lvl5pPr>
            <a:lvl6pPr indent="-317500" lvl="5" marL="2743200" rtl="0">
              <a:spcBef>
                <a:spcPts val="0"/>
              </a:spcBef>
              <a:spcAft>
                <a:spcPts val="0"/>
              </a:spcAft>
              <a:buClr>
                <a:schemeClr val="accent2"/>
              </a:buClr>
              <a:buSzPts val="1400"/>
              <a:buFont typeface="Open Sans"/>
              <a:buChar char="■"/>
              <a:defRPr>
                <a:solidFill>
                  <a:schemeClr val="accent2"/>
                </a:solidFill>
                <a:latin typeface="Open Sans"/>
                <a:ea typeface="Open Sans"/>
                <a:cs typeface="Open Sans"/>
                <a:sym typeface="Open Sans"/>
              </a:defRPr>
            </a:lvl6pPr>
            <a:lvl7pPr indent="-317500" lvl="6" marL="3200400" rtl="0">
              <a:spcBef>
                <a:spcPts val="0"/>
              </a:spcBef>
              <a:spcAft>
                <a:spcPts val="0"/>
              </a:spcAft>
              <a:buClr>
                <a:schemeClr val="accent2"/>
              </a:buClr>
              <a:buSzPts val="1400"/>
              <a:buFont typeface="Open Sans"/>
              <a:buChar char="●"/>
              <a:defRPr>
                <a:solidFill>
                  <a:schemeClr val="accent2"/>
                </a:solidFill>
                <a:latin typeface="Open Sans"/>
                <a:ea typeface="Open Sans"/>
                <a:cs typeface="Open Sans"/>
                <a:sym typeface="Open Sans"/>
              </a:defRPr>
            </a:lvl7pPr>
            <a:lvl8pPr indent="-317500" lvl="7" marL="3657600" rtl="0">
              <a:spcBef>
                <a:spcPts val="0"/>
              </a:spcBef>
              <a:spcAft>
                <a:spcPts val="0"/>
              </a:spcAft>
              <a:buClr>
                <a:schemeClr val="accent2"/>
              </a:buClr>
              <a:buSzPts val="1400"/>
              <a:buFont typeface="Open Sans"/>
              <a:buChar char="○"/>
              <a:defRPr>
                <a:solidFill>
                  <a:schemeClr val="accent2"/>
                </a:solidFill>
                <a:latin typeface="Open Sans"/>
                <a:ea typeface="Open Sans"/>
                <a:cs typeface="Open Sans"/>
                <a:sym typeface="Open Sans"/>
              </a:defRPr>
            </a:lvl8pPr>
            <a:lvl9pPr indent="-317500" lvl="8" marL="4114800" rtl="0">
              <a:spcBef>
                <a:spcPts val="0"/>
              </a:spcBef>
              <a:spcAft>
                <a:spcPts val="0"/>
              </a:spcAft>
              <a:buClr>
                <a:schemeClr val="accent2"/>
              </a:buClr>
              <a:buSzPts val="1400"/>
              <a:buFont typeface="Open Sans"/>
              <a:buChar char="■"/>
              <a:defRPr>
                <a:solidFill>
                  <a:schemeClr val="accent2"/>
                </a:solidFill>
                <a:latin typeface="Open Sans"/>
                <a:ea typeface="Open Sans"/>
                <a:cs typeface="Open Sans"/>
                <a:sym typeface="Open Sans"/>
              </a:defRPr>
            </a:lvl9pPr>
          </a:lstStyle>
          <a:p/>
        </p:txBody>
      </p:sp>
      <p:sp>
        <p:nvSpPr>
          <p:cNvPr id="17" name="Google Shape;17;p4"/>
          <p:cNvSpPr/>
          <p:nvPr/>
        </p:nvSpPr>
        <p:spPr>
          <a:xfrm>
            <a:off x="5255588" y="1015437"/>
            <a:ext cx="1635000" cy="45600"/>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cxnSp>
        <p:nvCxnSpPr>
          <p:cNvPr id="18" name="Google Shape;18;p4"/>
          <p:cNvCxnSpPr/>
          <p:nvPr/>
        </p:nvCxnSpPr>
        <p:spPr>
          <a:xfrm flipH="1" rot="10800000">
            <a:off x="448573" y="6223272"/>
            <a:ext cx="11248800" cy="3600"/>
          </a:xfrm>
          <a:prstGeom prst="straightConnector1">
            <a:avLst/>
          </a:prstGeom>
          <a:noFill/>
          <a:ln cap="flat" cmpd="sng" w="9525">
            <a:solidFill>
              <a:schemeClr val="accent1"/>
            </a:solidFill>
            <a:prstDash val="solid"/>
            <a:miter lim="800000"/>
            <a:headEnd len="sm" w="sm" type="none"/>
            <a:tailEnd len="sm" w="sm" type="none"/>
          </a:ln>
        </p:spPr>
      </p:cxnSp>
      <p:sp>
        <p:nvSpPr>
          <p:cNvPr id="19" name="Google Shape;19;p4"/>
          <p:cNvSpPr/>
          <p:nvPr/>
        </p:nvSpPr>
        <p:spPr>
          <a:xfrm>
            <a:off x="11294530" y="6223129"/>
            <a:ext cx="402900" cy="365100"/>
          </a:xfrm>
          <a:prstGeom prst="rect">
            <a:avLst/>
          </a:prstGeom>
          <a:solidFill>
            <a:schemeClr val="accent1"/>
          </a:solidFill>
          <a:ln>
            <a:noFill/>
          </a:ln>
        </p:spPr>
        <p:txBody>
          <a:bodyPr anchorCtr="0" anchor="ctr" bIns="30225" lIns="60500" spcFirstLastPara="1" rIns="60500" wrap="square" tIns="30225">
            <a:noAutofit/>
          </a:bodyPr>
          <a:lstStyle/>
          <a:p>
            <a:pPr indent="0" lvl="0" marL="0" marR="0" rtl="0" algn="ctr">
              <a:spcBef>
                <a:spcPts val="0"/>
              </a:spcBef>
              <a:spcAft>
                <a:spcPts val="0"/>
              </a:spcAft>
              <a:buClr>
                <a:srgbClr val="000000"/>
              </a:buClr>
              <a:buSzPts val="1032"/>
              <a:buFont typeface="Calibri"/>
              <a:buNone/>
            </a:pPr>
            <a:r>
              <a:t/>
            </a:r>
            <a:endParaRPr b="0" i="0" sz="1032" u="none" cap="none" strike="noStrike">
              <a:solidFill>
                <a:srgbClr val="FFFFFF"/>
              </a:solidFill>
              <a:latin typeface="Calibri"/>
              <a:ea typeface="Calibri"/>
              <a:cs typeface="Calibri"/>
              <a:sym typeface="Calibri"/>
            </a:endParaRPr>
          </a:p>
        </p:txBody>
      </p:sp>
      <p:sp>
        <p:nvSpPr>
          <p:cNvPr id="20" name="Google Shape;20;p4"/>
          <p:cNvSpPr txBox="1"/>
          <p:nvPr/>
        </p:nvSpPr>
        <p:spPr>
          <a:xfrm>
            <a:off x="11294530" y="6212438"/>
            <a:ext cx="402900" cy="365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sz="800">
                <a:solidFill>
                  <a:schemeClr val="accent2"/>
                </a:solidFill>
              </a:rPr>
              <a:t>‹#›</a:t>
            </a:fld>
            <a:endParaRPr sz="800">
              <a:solidFill>
                <a:schemeClr val="accent2"/>
              </a:solidFill>
            </a:endParaRPr>
          </a:p>
        </p:txBody>
      </p:sp>
      <p:sp>
        <p:nvSpPr>
          <p:cNvPr id="21" name="Google Shape;21;p4"/>
          <p:cNvSpPr txBox="1"/>
          <p:nvPr/>
        </p:nvSpPr>
        <p:spPr>
          <a:xfrm>
            <a:off x="514550" y="6275950"/>
            <a:ext cx="1223100" cy="21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solidFill>
                  <a:schemeClr val="accent2"/>
                </a:solidFill>
                <a:latin typeface="Open Sans"/>
                <a:ea typeface="Open Sans"/>
                <a:cs typeface="Open Sans"/>
                <a:sym typeface="Open Sans"/>
              </a:rPr>
              <a:t>@yaradhye</a:t>
            </a:r>
            <a:endParaRPr sz="1000">
              <a:solidFill>
                <a:schemeClr val="accent2"/>
              </a:solidFill>
              <a:latin typeface="Open Sans"/>
              <a:ea typeface="Open Sans"/>
              <a:cs typeface="Open Sans"/>
              <a:sym typeface="Open Sans"/>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lumns">
  <p:cSld name="TITLE_1_2">
    <p:spTree>
      <p:nvGrpSpPr>
        <p:cNvPr id="22" name="Shape 22"/>
        <p:cNvGrpSpPr/>
        <p:nvPr/>
      </p:nvGrpSpPr>
      <p:grpSpPr>
        <a:xfrm>
          <a:off x="0" y="0"/>
          <a:ext cx="0" cy="0"/>
          <a:chOff x="0" y="0"/>
          <a:chExt cx="0" cy="0"/>
        </a:xfrm>
      </p:grpSpPr>
      <p:sp>
        <p:nvSpPr>
          <p:cNvPr id="23" name="Google Shape;23;p5"/>
          <p:cNvSpPr/>
          <p:nvPr/>
        </p:nvSpPr>
        <p:spPr>
          <a:xfrm>
            <a:off x="5255588" y="1015437"/>
            <a:ext cx="1635000" cy="45600"/>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cxnSp>
        <p:nvCxnSpPr>
          <p:cNvPr id="24" name="Google Shape;24;p5"/>
          <p:cNvCxnSpPr/>
          <p:nvPr/>
        </p:nvCxnSpPr>
        <p:spPr>
          <a:xfrm flipH="1" rot="10800000">
            <a:off x="448573" y="6223272"/>
            <a:ext cx="11248800" cy="3600"/>
          </a:xfrm>
          <a:prstGeom prst="straightConnector1">
            <a:avLst/>
          </a:prstGeom>
          <a:noFill/>
          <a:ln cap="flat" cmpd="sng" w="9525">
            <a:solidFill>
              <a:schemeClr val="accent1"/>
            </a:solidFill>
            <a:prstDash val="solid"/>
            <a:miter lim="800000"/>
            <a:headEnd len="sm" w="sm" type="none"/>
            <a:tailEnd len="sm" w="sm" type="none"/>
          </a:ln>
        </p:spPr>
      </p:cxnSp>
      <p:sp>
        <p:nvSpPr>
          <p:cNvPr id="25" name="Google Shape;25;p5"/>
          <p:cNvSpPr/>
          <p:nvPr/>
        </p:nvSpPr>
        <p:spPr>
          <a:xfrm>
            <a:off x="11294534" y="6223129"/>
            <a:ext cx="402900" cy="365100"/>
          </a:xfrm>
          <a:prstGeom prst="rect">
            <a:avLst/>
          </a:prstGeom>
          <a:solidFill>
            <a:schemeClr val="accent1"/>
          </a:solidFill>
          <a:ln>
            <a:noFill/>
          </a:ln>
        </p:spPr>
        <p:txBody>
          <a:bodyPr anchorCtr="0" anchor="ctr" bIns="30225" lIns="60500" spcFirstLastPara="1" rIns="60500" wrap="square" tIns="30225">
            <a:noAutofit/>
          </a:bodyPr>
          <a:lstStyle/>
          <a:p>
            <a:pPr indent="0" lvl="0" marL="0" marR="0" rtl="0" algn="ctr">
              <a:spcBef>
                <a:spcPts val="0"/>
              </a:spcBef>
              <a:spcAft>
                <a:spcPts val="0"/>
              </a:spcAft>
              <a:buClr>
                <a:srgbClr val="000000"/>
              </a:buClr>
              <a:buSzPts val="1032"/>
              <a:buFont typeface="Calibri"/>
              <a:buNone/>
            </a:pPr>
            <a:r>
              <a:t/>
            </a:r>
            <a:endParaRPr b="0" i="0" sz="1032" u="none" cap="none" strike="noStrike">
              <a:solidFill>
                <a:srgbClr val="FFFFFF"/>
              </a:solidFill>
              <a:latin typeface="Calibri"/>
              <a:ea typeface="Calibri"/>
              <a:cs typeface="Calibri"/>
              <a:sym typeface="Calibri"/>
            </a:endParaRPr>
          </a:p>
        </p:txBody>
      </p:sp>
      <p:sp>
        <p:nvSpPr>
          <p:cNvPr id="26" name="Google Shape;26;p5"/>
          <p:cNvSpPr txBox="1"/>
          <p:nvPr>
            <p:ph type="ctrTitle"/>
          </p:nvPr>
        </p:nvSpPr>
        <p:spPr>
          <a:xfrm>
            <a:off x="831450" y="268075"/>
            <a:ext cx="10529100" cy="872700"/>
          </a:xfrm>
          <a:prstGeom prst="rect">
            <a:avLst/>
          </a:prstGeom>
          <a:noFill/>
          <a:ln>
            <a:noFill/>
          </a:ln>
        </p:spPr>
        <p:txBody>
          <a:bodyPr anchorCtr="0" anchor="t" bIns="91425" lIns="91425" spcFirstLastPara="1" rIns="91425" wrap="square" tIns="91425">
            <a:noAutofit/>
          </a:bodyPr>
          <a:lstStyle>
            <a:lvl1pPr lvl="0" marR="0" rtl="0" algn="ctr">
              <a:lnSpc>
                <a:spcPct val="90000"/>
              </a:lnSpc>
              <a:spcBef>
                <a:spcPts val="0"/>
              </a:spcBef>
              <a:spcAft>
                <a:spcPts val="0"/>
              </a:spcAft>
              <a:buClr>
                <a:schemeClr val="dk1"/>
              </a:buClr>
              <a:buSzPts val="3600"/>
              <a:buFont typeface="Open Sans"/>
              <a:buNone/>
              <a:defRPr i="0" sz="3600" u="none" cap="none" strike="noStrike">
                <a:solidFill>
                  <a:schemeClr val="dk1"/>
                </a:solidFill>
                <a:latin typeface="Open Sans"/>
                <a:ea typeface="Open Sans"/>
                <a:cs typeface="Open Sans"/>
                <a:sym typeface="Open Sans"/>
              </a:defRPr>
            </a:lvl1pPr>
            <a:lvl2pPr lvl="1" rtl="0">
              <a:spcBef>
                <a:spcPts val="0"/>
              </a:spcBef>
              <a:spcAft>
                <a:spcPts val="0"/>
              </a:spcAft>
              <a:buClr>
                <a:schemeClr val="dk1"/>
              </a:buClr>
              <a:buSzPts val="3600"/>
              <a:buFont typeface="Open Sans"/>
              <a:buNone/>
              <a:defRPr sz="3600">
                <a:solidFill>
                  <a:schemeClr val="dk1"/>
                </a:solidFill>
                <a:latin typeface="Open Sans"/>
                <a:ea typeface="Open Sans"/>
                <a:cs typeface="Open Sans"/>
                <a:sym typeface="Open Sans"/>
              </a:defRPr>
            </a:lvl2pPr>
            <a:lvl3pPr lvl="2" rtl="0">
              <a:spcBef>
                <a:spcPts val="0"/>
              </a:spcBef>
              <a:spcAft>
                <a:spcPts val="0"/>
              </a:spcAft>
              <a:buClr>
                <a:schemeClr val="dk1"/>
              </a:buClr>
              <a:buSzPts val="3600"/>
              <a:buFont typeface="Open Sans"/>
              <a:buNone/>
              <a:defRPr sz="3600">
                <a:solidFill>
                  <a:schemeClr val="dk1"/>
                </a:solidFill>
                <a:latin typeface="Open Sans"/>
                <a:ea typeface="Open Sans"/>
                <a:cs typeface="Open Sans"/>
                <a:sym typeface="Open Sans"/>
              </a:defRPr>
            </a:lvl3pPr>
            <a:lvl4pPr lvl="3" rtl="0">
              <a:spcBef>
                <a:spcPts val="0"/>
              </a:spcBef>
              <a:spcAft>
                <a:spcPts val="0"/>
              </a:spcAft>
              <a:buClr>
                <a:schemeClr val="dk1"/>
              </a:buClr>
              <a:buSzPts val="3600"/>
              <a:buFont typeface="Open Sans"/>
              <a:buNone/>
              <a:defRPr sz="3600">
                <a:solidFill>
                  <a:schemeClr val="dk1"/>
                </a:solidFill>
                <a:latin typeface="Open Sans"/>
                <a:ea typeface="Open Sans"/>
                <a:cs typeface="Open Sans"/>
                <a:sym typeface="Open Sans"/>
              </a:defRPr>
            </a:lvl4pPr>
            <a:lvl5pPr lvl="4" rtl="0">
              <a:spcBef>
                <a:spcPts val="0"/>
              </a:spcBef>
              <a:spcAft>
                <a:spcPts val="0"/>
              </a:spcAft>
              <a:buClr>
                <a:schemeClr val="dk1"/>
              </a:buClr>
              <a:buSzPts val="3600"/>
              <a:buFont typeface="Open Sans"/>
              <a:buNone/>
              <a:defRPr sz="3600">
                <a:solidFill>
                  <a:schemeClr val="dk1"/>
                </a:solidFill>
                <a:latin typeface="Open Sans"/>
                <a:ea typeface="Open Sans"/>
                <a:cs typeface="Open Sans"/>
                <a:sym typeface="Open Sans"/>
              </a:defRPr>
            </a:lvl5pPr>
            <a:lvl6pPr lvl="5" rtl="0">
              <a:spcBef>
                <a:spcPts val="0"/>
              </a:spcBef>
              <a:spcAft>
                <a:spcPts val="0"/>
              </a:spcAft>
              <a:buClr>
                <a:schemeClr val="dk1"/>
              </a:buClr>
              <a:buSzPts val="3600"/>
              <a:buFont typeface="Open Sans"/>
              <a:buNone/>
              <a:defRPr sz="3600">
                <a:solidFill>
                  <a:schemeClr val="dk1"/>
                </a:solidFill>
                <a:latin typeface="Open Sans"/>
                <a:ea typeface="Open Sans"/>
                <a:cs typeface="Open Sans"/>
                <a:sym typeface="Open Sans"/>
              </a:defRPr>
            </a:lvl6pPr>
            <a:lvl7pPr lvl="6" rtl="0">
              <a:spcBef>
                <a:spcPts val="0"/>
              </a:spcBef>
              <a:spcAft>
                <a:spcPts val="0"/>
              </a:spcAft>
              <a:buClr>
                <a:schemeClr val="dk1"/>
              </a:buClr>
              <a:buSzPts val="3600"/>
              <a:buFont typeface="Open Sans"/>
              <a:buNone/>
              <a:defRPr sz="3600">
                <a:solidFill>
                  <a:schemeClr val="dk1"/>
                </a:solidFill>
                <a:latin typeface="Open Sans"/>
                <a:ea typeface="Open Sans"/>
                <a:cs typeface="Open Sans"/>
                <a:sym typeface="Open Sans"/>
              </a:defRPr>
            </a:lvl7pPr>
            <a:lvl8pPr lvl="7" rtl="0">
              <a:spcBef>
                <a:spcPts val="0"/>
              </a:spcBef>
              <a:spcAft>
                <a:spcPts val="0"/>
              </a:spcAft>
              <a:buClr>
                <a:schemeClr val="dk1"/>
              </a:buClr>
              <a:buSzPts val="3600"/>
              <a:buFont typeface="Open Sans"/>
              <a:buNone/>
              <a:defRPr sz="3600">
                <a:solidFill>
                  <a:schemeClr val="dk1"/>
                </a:solidFill>
                <a:latin typeface="Open Sans"/>
                <a:ea typeface="Open Sans"/>
                <a:cs typeface="Open Sans"/>
                <a:sym typeface="Open Sans"/>
              </a:defRPr>
            </a:lvl8pPr>
            <a:lvl9pPr lvl="8" rtl="0">
              <a:spcBef>
                <a:spcPts val="0"/>
              </a:spcBef>
              <a:spcAft>
                <a:spcPts val="0"/>
              </a:spcAft>
              <a:buClr>
                <a:schemeClr val="dk1"/>
              </a:buClr>
              <a:buSzPts val="3600"/>
              <a:buFont typeface="Open Sans"/>
              <a:buNone/>
              <a:defRPr sz="3600">
                <a:solidFill>
                  <a:schemeClr val="dk1"/>
                </a:solidFill>
                <a:latin typeface="Open Sans"/>
                <a:ea typeface="Open Sans"/>
                <a:cs typeface="Open Sans"/>
                <a:sym typeface="Open Sans"/>
              </a:defRPr>
            </a:lvl9pPr>
          </a:lstStyle>
          <a:p/>
        </p:txBody>
      </p:sp>
      <p:sp>
        <p:nvSpPr>
          <p:cNvPr id="27" name="Google Shape;27;p5"/>
          <p:cNvSpPr txBox="1"/>
          <p:nvPr>
            <p:ph idx="1" type="subTitle"/>
          </p:nvPr>
        </p:nvSpPr>
        <p:spPr>
          <a:xfrm>
            <a:off x="588650" y="1414200"/>
            <a:ext cx="5306100" cy="5508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1800">
                <a:solidFill>
                  <a:schemeClr val="accent2"/>
                </a:solidFill>
                <a:latin typeface="Open Sans"/>
                <a:ea typeface="Open Sans"/>
                <a:cs typeface="Open Sans"/>
                <a:sym typeface="Open Sans"/>
              </a:defRPr>
            </a:lvl1pPr>
            <a:lvl2pPr lvl="1" rtl="0">
              <a:spcBef>
                <a:spcPts val="0"/>
              </a:spcBef>
              <a:spcAft>
                <a:spcPts val="0"/>
              </a:spcAft>
              <a:buNone/>
              <a:defRPr sz="1800">
                <a:solidFill>
                  <a:schemeClr val="accent2"/>
                </a:solidFill>
                <a:latin typeface="Open Sans"/>
                <a:ea typeface="Open Sans"/>
                <a:cs typeface="Open Sans"/>
                <a:sym typeface="Open Sans"/>
              </a:defRPr>
            </a:lvl2pPr>
            <a:lvl3pPr lvl="2" rtl="0">
              <a:spcBef>
                <a:spcPts val="0"/>
              </a:spcBef>
              <a:spcAft>
                <a:spcPts val="0"/>
              </a:spcAft>
              <a:buNone/>
              <a:defRPr sz="1800">
                <a:solidFill>
                  <a:schemeClr val="accent2"/>
                </a:solidFill>
                <a:latin typeface="Open Sans"/>
                <a:ea typeface="Open Sans"/>
                <a:cs typeface="Open Sans"/>
                <a:sym typeface="Open Sans"/>
              </a:defRPr>
            </a:lvl3pPr>
            <a:lvl4pPr lvl="3" rtl="0">
              <a:spcBef>
                <a:spcPts val="0"/>
              </a:spcBef>
              <a:spcAft>
                <a:spcPts val="0"/>
              </a:spcAft>
              <a:buNone/>
              <a:defRPr sz="1800">
                <a:solidFill>
                  <a:schemeClr val="accent2"/>
                </a:solidFill>
                <a:latin typeface="Open Sans"/>
                <a:ea typeface="Open Sans"/>
                <a:cs typeface="Open Sans"/>
                <a:sym typeface="Open Sans"/>
              </a:defRPr>
            </a:lvl4pPr>
            <a:lvl5pPr lvl="4" rtl="0">
              <a:spcBef>
                <a:spcPts val="0"/>
              </a:spcBef>
              <a:spcAft>
                <a:spcPts val="0"/>
              </a:spcAft>
              <a:buNone/>
              <a:defRPr sz="1800">
                <a:solidFill>
                  <a:schemeClr val="accent2"/>
                </a:solidFill>
                <a:latin typeface="Open Sans"/>
                <a:ea typeface="Open Sans"/>
                <a:cs typeface="Open Sans"/>
                <a:sym typeface="Open Sans"/>
              </a:defRPr>
            </a:lvl5pPr>
            <a:lvl6pPr lvl="5" rtl="0">
              <a:spcBef>
                <a:spcPts val="0"/>
              </a:spcBef>
              <a:spcAft>
                <a:spcPts val="0"/>
              </a:spcAft>
              <a:buNone/>
              <a:defRPr sz="1800">
                <a:solidFill>
                  <a:schemeClr val="accent2"/>
                </a:solidFill>
                <a:latin typeface="Open Sans"/>
                <a:ea typeface="Open Sans"/>
                <a:cs typeface="Open Sans"/>
                <a:sym typeface="Open Sans"/>
              </a:defRPr>
            </a:lvl6pPr>
            <a:lvl7pPr lvl="6" rtl="0">
              <a:spcBef>
                <a:spcPts val="0"/>
              </a:spcBef>
              <a:spcAft>
                <a:spcPts val="0"/>
              </a:spcAft>
              <a:buNone/>
              <a:defRPr sz="1800">
                <a:solidFill>
                  <a:schemeClr val="accent2"/>
                </a:solidFill>
                <a:latin typeface="Open Sans"/>
                <a:ea typeface="Open Sans"/>
                <a:cs typeface="Open Sans"/>
                <a:sym typeface="Open Sans"/>
              </a:defRPr>
            </a:lvl7pPr>
            <a:lvl8pPr lvl="7" rtl="0">
              <a:spcBef>
                <a:spcPts val="0"/>
              </a:spcBef>
              <a:spcAft>
                <a:spcPts val="0"/>
              </a:spcAft>
              <a:buNone/>
              <a:defRPr sz="1800">
                <a:solidFill>
                  <a:schemeClr val="accent2"/>
                </a:solidFill>
                <a:latin typeface="Open Sans"/>
                <a:ea typeface="Open Sans"/>
                <a:cs typeface="Open Sans"/>
                <a:sym typeface="Open Sans"/>
              </a:defRPr>
            </a:lvl8pPr>
            <a:lvl9pPr lvl="8" rtl="0">
              <a:spcBef>
                <a:spcPts val="0"/>
              </a:spcBef>
              <a:spcAft>
                <a:spcPts val="0"/>
              </a:spcAft>
              <a:buNone/>
              <a:defRPr sz="1800">
                <a:solidFill>
                  <a:schemeClr val="accent2"/>
                </a:solidFill>
                <a:latin typeface="Open Sans"/>
                <a:ea typeface="Open Sans"/>
                <a:cs typeface="Open Sans"/>
                <a:sym typeface="Open Sans"/>
              </a:defRPr>
            </a:lvl9pPr>
          </a:lstStyle>
          <a:p/>
        </p:txBody>
      </p:sp>
      <p:sp>
        <p:nvSpPr>
          <p:cNvPr id="28" name="Google Shape;28;p5"/>
          <p:cNvSpPr txBox="1"/>
          <p:nvPr>
            <p:ph idx="2" type="body"/>
          </p:nvPr>
        </p:nvSpPr>
        <p:spPr>
          <a:xfrm>
            <a:off x="669457" y="1994417"/>
            <a:ext cx="5157900" cy="3924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accent2"/>
              </a:buClr>
              <a:buSzPts val="1400"/>
              <a:buFont typeface="Open Sans"/>
              <a:buChar char="●"/>
              <a:defRPr>
                <a:solidFill>
                  <a:schemeClr val="accent2"/>
                </a:solidFill>
                <a:latin typeface="Open Sans"/>
                <a:ea typeface="Open Sans"/>
                <a:cs typeface="Open Sans"/>
                <a:sym typeface="Open Sans"/>
              </a:defRPr>
            </a:lvl1pPr>
            <a:lvl2pPr indent="-317500" lvl="1" marL="914400" rtl="0">
              <a:spcBef>
                <a:spcPts val="0"/>
              </a:spcBef>
              <a:spcAft>
                <a:spcPts val="0"/>
              </a:spcAft>
              <a:buClr>
                <a:schemeClr val="accent2"/>
              </a:buClr>
              <a:buSzPts val="1400"/>
              <a:buFont typeface="Open Sans"/>
              <a:buChar char="○"/>
              <a:defRPr>
                <a:solidFill>
                  <a:schemeClr val="accent2"/>
                </a:solidFill>
                <a:latin typeface="Open Sans"/>
                <a:ea typeface="Open Sans"/>
                <a:cs typeface="Open Sans"/>
                <a:sym typeface="Open Sans"/>
              </a:defRPr>
            </a:lvl2pPr>
            <a:lvl3pPr indent="-317500" lvl="2" marL="1371600" rtl="0">
              <a:spcBef>
                <a:spcPts val="0"/>
              </a:spcBef>
              <a:spcAft>
                <a:spcPts val="0"/>
              </a:spcAft>
              <a:buClr>
                <a:schemeClr val="accent2"/>
              </a:buClr>
              <a:buSzPts val="1400"/>
              <a:buFont typeface="Open Sans"/>
              <a:buChar char="■"/>
              <a:defRPr>
                <a:solidFill>
                  <a:schemeClr val="accent2"/>
                </a:solidFill>
                <a:latin typeface="Open Sans"/>
                <a:ea typeface="Open Sans"/>
                <a:cs typeface="Open Sans"/>
                <a:sym typeface="Open Sans"/>
              </a:defRPr>
            </a:lvl3pPr>
            <a:lvl4pPr indent="-317500" lvl="3" marL="1828800" rtl="0">
              <a:spcBef>
                <a:spcPts val="0"/>
              </a:spcBef>
              <a:spcAft>
                <a:spcPts val="0"/>
              </a:spcAft>
              <a:buClr>
                <a:schemeClr val="accent2"/>
              </a:buClr>
              <a:buSzPts val="1400"/>
              <a:buFont typeface="Open Sans"/>
              <a:buChar char="●"/>
              <a:defRPr>
                <a:solidFill>
                  <a:schemeClr val="accent2"/>
                </a:solidFill>
                <a:latin typeface="Open Sans"/>
                <a:ea typeface="Open Sans"/>
                <a:cs typeface="Open Sans"/>
                <a:sym typeface="Open Sans"/>
              </a:defRPr>
            </a:lvl4pPr>
            <a:lvl5pPr indent="-317500" lvl="4" marL="2286000" rtl="0">
              <a:spcBef>
                <a:spcPts val="0"/>
              </a:spcBef>
              <a:spcAft>
                <a:spcPts val="0"/>
              </a:spcAft>
              <a:buClr>
                <a:schemeClr val="accent2"/>
              </a:buClr>
              <a:buSzPts val="1400"/>
              <a:buFont typeface="Open Sans"/>
              <a:buChar char="○"/>
              <a:defRPr>
                <a:solidFill>
                  <a:schemeClr val="accent2"/>
                </a:solidFill>
                <a:latin typeface="Open Sans"/>
                <a:ea typeface="Open Sans"/>
                <a:cs typeface="Open Sans"/>
                <a:sym typeface="Open Sans"/>
              </a:defRPr>
            </a:lvl5pPr>
            <a:lvl6pPr indent="-317500" lvl="5" marL="2743200" rtl="0">
              <a:spcBef>
                <a:spcPts val="0"/>
              </a:spcBef>
              <a:spcAft>
                <a:spcPts val="0"/>
              </a:spcAft>
              <a:buClr>
                <a:schemeClr val="accent2"/>
              </a:buClr>
              <a:buSzPts val="1400"/>
              <a:buFont typeface="Open Sans"/>
              <a:buChar char="■"/>
              <a:defRPr>
                <a:solidFill>
                  <a:schemeClr val="accent2"/>
                </a:solidFill>
                <a:latin typeface="Open Sans"/>
                <a:ea typeface="Open Sans"/>
                <a:cs typeface="Open Sans"/>
                <a:sym typeface="Open Sans"/>
              </a:defRPr>
            </a:lvl6pPr>
            <a:lvl7pPr indent="-317500" lvl="6" marL="3200400" rtl="0">
              <a:spcBef>
                <a:spcPts val="0"/>
              </a:spcBef>
              <a:spcAft>
                <a:spcPts val="0"/>
              </a:spcAft>
              <a:buClr>
                <a:schemeClr val="accent2"/>
              </a:buClr>
              <a:buSzPts val="1400"/>
              <a:buFont typeface="Open Sans"/>
              <a:buChar char="●"/>
              <a:defRPr>
                <a:solidFill>
                  <a:schemeClr val="accent2"/>
                </a:solidFill>
                <a:latin typeface="Open Sans"/>
                <a:ea typeface="Open Sans"/>
                <a:cs typeface="Open Sans"/>
                <a:sym typeface="Open Sans"/>
              </a:defRPr>
            </a:lvl7pPr>
            <a:lvl8pPr indent="-317500" lvl="7" marL="3657600" rtl="0">
              <a:spcBef>
                <a:spcPts val="0"/>
              </a:spcBef>
              <a:spcAft>
                <a:spcPts val="0"/>
              </a:spcAft>
              <a:buClr>
                <a:schemeClr val="accent2"/>
              </a:buClr>
              <a:buSzPts val="1400"/>
              <a:buFont typeface="Open Sans"/>
              <a:buChar char="○"/>
              <a:defRPr>
                <a:solidFill>
                  <a:schemeClr val="accent2"/>
                </a:solidFill>
                <a:latin typeface="Open Sans"/>
                <a:ea typeface="Open Sans"/>
                <a:cs typeface="Open Sans"/>
                <a:sym typeface="Open Sans"/>
              </a:defRPr>
            </a:lvl8pPr>
            <a:lvl9pPr indent="-317500" lvl="8" marL="4114800" rtl="0">
              <a:spcBef>
                <a:spcPts val="0"/>
              </a:spcBef>
              <a:spcAft>
                <a:spcPts val="0"/>
              </a:spcAft>
              <a:buClr>
                <a:schemeClr val="accent2"/>
              </a:buClr>
              <a:buSzPts val="1400"/>
              <a:buFont typeface="Open Sans"/>
              <a:buChar char="■"/>
              <a:defRPr>
                <a:solidFill>
                  <a:schemeClr val="accent2"/>
                </a:solidFill>
                <a:latin typeface="Open Sans"/>
                <a:ea typeface="Open Sans"/>
                <a:cs typeface="Open Sans"/>
                <a:sym typeface="Open Sans"/>
              </a:defRPr>
            </a:lvl9pPr>
          </a:lstStyle>
          <a:p/>
        </p:txBody>
      </p:sp>
      <p:sp>
        <p:nvSpPr>
          <p:cNvPr id="29" name="Google Shape;29;p5"/>
          <p:cNvSpPr txBox="1"/>
          <p:nvPr>
            <p:ph idx="3" type="subTitle"/>
          </p:nvPr>
        </p:nvSpPr>
        <p:spPr>
          <a:xfrm>
            <a:off x="6292300" y="1419924"/>
            <a:ext cx="5306100" cy="5508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1800">
                <a:solidFill>
                  <a:schemeClr val="accent2"/>
                </a:solidFill>
                <a:latin typeface="Open Sans"/>
                <a:ea typeface="Open Sans"/>
                <a:cs typeface="Open Sans"/>
                <a:sym typeface="Open Sans"/>
              </a:defRPr>
            </a:lvl1pPr>
            <a:lvl2pPr lvl="1" rtl="0">
              <a:spcBef>
                <a:spcPts val="0"/>
              </a:spcBef>
              <a:spcAft>
                <a:spcPts val="0"/>
              </a:spcAft>
              <a:buNone/>
              <a:defRPr sz="1800">
                <a:solidFill>
                  <a:schemeClr val="accent2"/>
                </a:solidFill>
                <a:latin typeface="Open Sans"/>
                <a:ea typeface="Open Sans"/>
                <a:cs typeface="Open Sans"/>
                <a:sym typeface="Open Sans"/>
              </a:defRPr>
            </a:lvl2pPr>
            <a:lvl3pPr lvl="2" rtl="0">
              <a:spcBef>
                <a:spcPts val="0"/>
              </a:spcBef>
              <a:spcAft>
                <a:spcPts val="0"/>
              </a:spcAft>
              <a:buNone/>
              <a:defRPr sz="1800">
                <a:solidFill>
                  <a:schemeClr val="accent2"/>
                </a:solidFill>
                <a:latin typeface="Open Sans"/>
                <a:ea typeface="Open Sans"/>
                <a:cs typeface="Open Sans"/>
                <a:sym typeface="Open Sans"/>
              </a:defRPr>
            </a:lvl3pPr>
            <a:lvl4pPr lvl="3" rtl="0">
              <a:spcBef>
                <a:spcPts val="0"/>
              </a:spcBef>
              <a:spcAft>
                <a:spcPts val="0"/>
              </a:spcAft>
              <a:buNone/>
              <a:defRPr sz="1800">
                <a:solidFill>
                  <a:schemeClr val="accent2"/>
                </a:solidFill>
                <a:latin typeface="Open Sans"/>
                <a:ea typeface="Open Sans"/>
                <a:cs typeface="Open Sans"/>
                <a:sym typeface="Open Sans"/>
              </a:defRPr>
            </a:lvl4pPr>
            <a:lvl5pPr lvl="4" rtl="0">
              <a:spcBef>
                <a:spcPts val="0"/>
              </a:spcBef>
              <a:spcAft>
                <a:spcPts val="0"/>
              </a:spcAft>
              <a:buNone/>
              <a:defRPr sz="1800">
                <a:solidFill>
                  <a:schemeClr val="accent2"/>
                </a:solidFill>
                <a:latin typeface="Open Sans"/>
                <a:ea typeface="Open Sans"/>
                <a:cs typeface="Open Sans"/>
                <a:sym typeface="Open Sans"/>
              </a:defRPr>
            </a:lvl5pPr>
            <a:lvl6pPr lvl="5" rtl="0">
              <a:spcBef>
                <a:spcPts val="0"/>
              </a:spcBef>
              <a:spcAft>
                <a:spcPts val="0"/>
              </a:spcAft>
              <a:buNone/>
              <a:defRPr sz="1800">
                <a:solidFill>
                  <a:schemeClr val="accent2"/>
                </a:solidFill>
                <a:latin typeface="Open Sans"/>
                <a:ea typeface="Open Sans"/>
                <a:cs typeface="Open Sans"/>
                <a:sym typeface="Open Sans"/>
              </a:defRPr>
            </a:lvl6pPr>
            <a:lvl7pPr lvl="6" rtl="0">
              <a:spcBef>
                <a:spcPts val="0"/>
              </a:spcBef>
              <a:spcAft>
                <a:spcPts val="0"/>
              </a:spcAft>
              <a:buNone/>
              <a:defRPr sz="1800">
                <a:solidFill>
                  <a:schemeClr val="accent2"/>
                </a:solidFill>
                <a:latin typeface="Open Sans"/>
                <a:ea typeface="Open Sans"/>
                <a:cs typeface="Open Sans"/>
                <a:sym typeface="Open Sans"/>
              </a:defRPr>
            </a:lvl7pPr>
            <a:lvl8pPr lvl="7" rtl="0">
              <a:spcBef>
                <a:spcPts val="0"/>
              </a:spcBef>
              <a:spcAft>
                <a:spcPts val="0"/>
              </a:spcAft>
              <a:buNone/>
              <a:defRPr sz="1800">
                <a:solidFill>
                  <a:schemeClr val="accent2"/>
                </a:solidFill>
                <a:latin typeface="Open Sans"/>
                <a:ea typeface="Open Sans"/>
                <a:cs typeface="Open Sans"/>
                <a:sym typeface="Open Sans"/>
              </a:defRPr>
            </a:lvl8pPr>
            <a:lvl9pPr lvl="8" rtl="0">
              <a:spcBef>
                <a:spcPts val="0"/>
              </a:spcBef>
              <a:spcAft>
                <a:spcPts val="0"/>
              </a:spcAft>
              <a:buNone/>
              <a:defRPr sz="1800">
                <a:solidFill>
                  <a:schemeClr val="accent2"/>
                </a:solidFill>
                <a:latin typeface="Open Sans"/>
                <a:ea typeface="Open Sans"/>
                <a:cs typeface="Open Sans"/>
                <a:sym typeface="Open Sans"/>
              </a:defRPr>
            </a:lvl9pPr>
          </a:lstStyle>
          <a:p/>
        </p:txBody>
      </p:sp>
      <p:sp>
        <p:nvSpPr>
          <p:cNvPr id="30" name="Google Shape;30;p5"/>
          <p:cNvSpPr txBox="1"/>
          <p:nvPr>
            <p:ph idx="4" type="body"/>
          </p:nvPr>
        </p:nvSpPr>
        <p:spPr>
          <a:xfrm>
            <a:off x="6373107" y="2000142"/>
            <a:ext cx="5157900" cy="39249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Clr>
                <a:schemeClr val="accent2"/>
              </a:buClr>
              <a:buSzPts val="1400"/>
              <a:buFont typeface="Open Sans"/>
              <a:buChar char="●"/>
              <a:defRPr>
                <a:solidFill>
                  <a:schemeClr val="accent2"/>
                </a:solidFill>
                <a:latin typeface="Open Sans"/>
                <a:ea typeface="Open Sans"/>
                <a:cs typeface="Open Sans"/>
                <a:sym typeface="Open Sans"/>
              </a:defRPr>
            </a:lvl1pPr>
            <a:lvl2pPr indent="-317500" lvl="1" marL="914400" rtl="0">
              <a:spcBef>
                <a:spcPts val="0"/>
              </a:spcBef>
              <a:spcAft>
                <a:spcPts val="0"/>
              </a:spcAft>
              <a:buClr>
                <a:schemeClr val="accent2"/>
              </a:buClr>
              <a:buSzPts val="1400"/>
              <a:buFont typeface="Open Sans"/>
              <a:buChar char="○"/>
              <a:defRPr>
                <a:solidFill>
                  <a:schemeClr val="accent2"/>
                </a:solidFill>
                <a:latin typeface="Open Sans"/>
                <a:ea typeface="Open Sans"/>
                <a:cs typeface="Open Sans"/>
                <a:sym typeface="Open Sans"/>
              </a:defRPr>
            </a:lvl2pPr>
            <a:lvl3pPr indent="-317500" lvl="2" marL="1371600" rtl="0">
              <a:spcBef>
                <a:spcPts val="0"/>
              </a:spcBef>
              <a:spcAft>
                <a:spcPts val="0"/>
              </a:spcAft>
              <a:buClr>
                <a:schemeClr val="accent2"/>
              </a:buClr>
              <a:buSzPts val="1400"/>
              <a:buFont typeface="Open Sans"/>
              <a:buChar char="■"/>
              <a:defRPr>
                <a:solidFill>
                  <a:schemeClr val="accent2"/>
                </a:solidFill>
                <a:latin typeface="Open Sans"/>
                <a:ea typeface="Open Sans"/>
                <a:cs typeface="Open Sans"/>
                <a:sym typeface="Open Sans"/>
              </a:defRPr>
            </a:lvl3pPr>
            <a:lvl4pPr indent="-317500" lvl="3" marL="1828800" rtl="0">
              <a:spcBef>
                <a:spcPts val="0"/>
              </a:spcBef>
              <a:spcAft>
                <a:spcPts val="0"/>
              </a:spcAft>
              <a:buClr>
                <a:schemeClr val="accent2"/>
              </a:buClr>
              <a:buSzPts val="1400"/>
              <a:buFont typeface="Open Sans"/>
              <a:buChar char="●"/>
              <a:defRPr>
                <a:solidFill>
                  <a:schemeClr val="accent2"/>
                </a:solidFill>
                <a:latin typeface="Open Sans"/>
                <a:ea typeface="Open Sans"/>
                <a:cs typeface="Open Sans"/>
                <a:sym typeface="Open Sans"/>
              </a:defRPr>
            </a:lvl4pPr>
            <a:lvl5pPr indent="-317500" lvl="4" marL="2286000" rtl="0">
              <a:spcBef>
                <a:spcPts val="0"/>
              </a:spcBef>
              <a:spcAft>
                <a:spcPts val="0"/>
              </a:spcAft>
              <a:buClr>
                <a:schemeClr val="accent2"/>
              </a:buClr>
              <a:buSzPts val="1400"/>
              <a:buFont typeface="Open Sans"/>
              <a:buChar char="○"/>
              <a:defRPr>
                <a:solidFill>
                  <a:schemeClr val="accent2"/>
                </a:solidFill>
                <a:latin typeface="Open Sans"/>
                <a:ea typeface="Open Sans"/>
                <a:cs typeface="Open Sans"/>
                <a:sym typeface="Open Sans"/>
              </a:defRPr>
            </a:lvl5pPr>
            <a:lvl6pPr indent="-317500" lvl="5" marL="2743200" rtl="0">
              <a:spcBef>
                <a:spcPts val="0"/>
              </a:spcBef>
              <a:spcAft>
                <a:spcPts val="0"/>
              </a:spcAft>
              <a:buClr>
                <a:schemeClr val="accent2"/>
              </a:buClr>
              <a:buSzPts val="1400"/>
              <a:buFont typeface="Open Sans"/>
              <a:buChar char="■"/>
              <a:defRPr>
                <a:solidFill>
                  <a:schemeClr val="accent2"/>
                </a:solidFill>
                <a:latin typeface="Open Sans"/>
                <a:ea typeface="Open Sans"/>
                <a:cs typeface="Open Sans"/>
                <a:sym typeface="Open Sans"/>
              </a:defRPr>
            </a:lvl6pPr>
            <a:lvl7pPr indent="-317500" lvl="6" marL="3200400" rtl="0">
              <a:spcBef>
                <a:spcPts val="0"/>
              </a:spcBef>
              <a:spcAft>
                <a:spcPts val="0"/>
              </a:spcAft>
              <a:buClr>
                <a:schemeClr val="accent2"/>
              </a:buClr>
              <a:buSzPts val="1400"/>
              <a:buFont typeface="Open Sans"/>
              <a:buChar char="●"/>
              <a:defRPr>
                <a:solidFill>
                  <a:schemeClr val="accent2"/>
                </a:solidFill>
                <a:latin typeface="Open Sans"/>
                <a:ea typeface="Open Sans"/>
                <a:cs typeface="Open Sans"/>
                <a:sym typeface="Open Sans"/>
              </a:defRPr>
            </a:lvl7pPr>
            <a:lvl8pPr indent="-317500" lvl="7" marL="3657600" rtl="0">
              <a:spcBef>
                <a:spcPts val="0"/>
              </a:spcBef>
              <a:spcAft>
                <a:spcPts val="0"/>
              </a:spcAft>
              <a:buClr>
                <a:schemeClr val="accent2"/>
              </a:buClr>
              <a:buSzPts val="1400"/>
              <a:buFont typeface="Open Sans"/>
              <a:buChar char="○"/>
              <a:defRPr>
                <a:solidFill>
                  <a:schemeClr val="accent2"/>
                </a:solidFill>
                <a:latin typeface="Open Sans"/>
                <a:ea typeface="Open Sans"/>
                <a:cs typeface="Open Sans"/>
                <a:sym typeface="Open Sans"/>
              </a:defRPr>
            </a:lvl8pPr>
            <a:lvl9pPr indent="-317500" lvl="8" marL="4114800" rtl="0">
              <a:spcBef>
                <a:spcPts val="0"/>
              </a:spcBef>
              <a:spcAft>
                <a:spcPts val="0"/>
              </a:spcAft>
              <a:buClr>
                <a:schemeClr val="accent2"/>
              </a:buClr>
              <a:buSzPts val="1400"/>
              <a:buFont typeface="Open Sans"/>
              <a:buChar char="■"/>
              <a:defRPr>
                <a:solidFill>
                  <a:schemeClr val="accent2"/>
                </a:solidFill>
                <a:latin typeface="Open Sans"/>
                <a:ea typeface="Open Sans"/>
                <a:cs typeface="Open Sans"/>
                <a:sym typeface="Open Sans"/>
              </a:defRPr>
            </a:lvl9pPr>
          </a:lstStyle>
          <a:p/>
        </p:txBody>
      </p:sp>
      <p:sp>
        <p:nvSpPr>
          <p:cNvPr id="31" name="Google Shape;31;p5"/>
          <p:cNvSpPr txBox="1"/>
          <p:nvPr/>
        </p:nvSpPr>
        <p:spPr>
          <a:xfrm>
            <a:off x="11294530" y="6212438"/>
            <a:ext cx="402900" cy="365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sz="800">
                <a:solidFill>
                  <a:schemeClr val="accent2"/>
                </a:solidFill>
              </a:rPr>
              <a:t>‹#›</a:t>
            </a:fld>
            <a:endParaRPr sz="800">
              <a:solidFill>
                <a:schemeClr val="accent2"/>
              </a:solidFill>
            </a:endParaRPr>
          </a:p>
        </p:txBody>
      </p:sp>
      <p:sp>
        <p:nvSpPr>
          <p:cNvPr id="32" name="Google Shape;32;p5"/>
          <p:cNvSpPr txBox="1"/>
          <p:nvPr/>
        </p:nvSpPr>
        <p:spPr>
          <a:xfrm>
            <a:off x="514550" y="6275950"/>
            <a:ext cx="1223100" cy="21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solidFill>
                  <a:schemeClr val="accent2"/>
                </a:solidFill>
                <a:latin typeface="Open Sans"/>
                <a:ea typeface="Open Sans"/>
                <a:cs typeface="Open Sans"/>
                <a:sym typeface="Open Sans"/>
              </a:rPr>
              <a:t>@yaradhye</a:t>
            </a:r>
            <a:endParaRPr sz="1000">
              <a:solidFill>
                <a:schemeClr val="accent2"/>
              </a:solidFill>
              <a:latin typeface="Open Sans"/>
              <a:ea typeface="Open Sans"/>
              <a:cs typeface="Open Sans"/>
              <a:sym typeface="Open Sans"/>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and Image">
  <p:cSld name="TITLE_1_2_3">
    <p:spTree>
      <p:nvGrpSpPr>
        <p:cNvPr id="33" name="Shape 33"/>
        <p:cNvGrpSpPr/>
        <p:nvPr/>
      </p:nvGrpSpPr>
      <p:grpSpPr>
        <a:xfrm>
          <a:off x="0" y="0"/>
          <a:ext cx="0" cy="0"/>
          <a:chOff x="0" y="0"/>
          <a:chExt cx="0" cy="0"/>
        </a:xfrm>
      </p:grpSpPr>
      <p:sp>
        <p:nvSpPr>
          <p:cNvPr id="34" name="Google Shape;34;p6"/>
          <p:cNvSpPr/>
          <p:nvPr/>
        </p:nvSpPr>
        <p:spPr>
          <a:xfrm>
            <a:off x="5255588" y="1015437"/>
            <a:ext cx="1635000" cy="45600"/>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cxnSp>
        <p:nvCxnSpPr>
          <p:cNvPr id="35" name="Google Shape;35;p6"/>
          <p:cNvCxnSpPr/>
          <p:nvPr/>
        </p:nvCxnSpPr>
        <p:spPr>
          <a:xfrm flipH="1" rot="10800000">
            <a:off x="448573" y="6223272"/>
            <a:ext cx="11248800" cy="3600"/>
          </a:xfrm>
          <a:prstGeom prst="straightConnector1">
            <a:avLst/>
          </a:prstGeom>
          <a:noFill/>
          <a:ln cap="flat" cmpd="sng" w="9525">
            <a:solidFill>
              <a:schemeClr val="accent1"/>
            </a:solidFill>
            <a:prstDash val="solid"/>
            <a:miter lim="800000"/>
            <a:headEnd len="sm" w="sm" type="none"/>
            <a:tailEnd len="sm" w="sm" type="none"/>
          </a:ln>
        </p:spPr>
      </p:cxnSp>
      <p:sp>
        <p:nvSpPr>
          <p:cNvPr id="36" name="Google Shape;36;p6"/>
          <p:cNvSpPr/>
          <p:nvPr/>
        </p:nvSpPr>
        <p:spPr>
          <a:xfrm>
            <a:off x="11294534" y="6223129"/>
            <a:ext cx="402900" cy="365100"/>
          </a:xfrm>
          <a:prstGeom prst="rect">
            <a:avLst/>
          </a:prstGeom>
          <a:solidFill>
            <a:schemeClr val="accent1"/>
          </a:solidFill>
          <a:ln>
            <a:noFill/>
          </a:ln>
        </p:spPr>
        <p:txBody>
          <a:bodyPr anchorCtr="0" anchor="ctr" bIns="30225" lIns="60500" spcFirstLastPara="1" rIns="60500" wrap="square" tIns="30225">
            <a:noAutofit/>
          </a:bodyPr>
          <a:lstStyle/>
          <a:p>
            <a:pPr indent="0" lvl="0" marL="0" marR="0" rtl="0" algn="ctr">
              <a:spcBef>
                <a:spcPts val="0"/>
              </a:spcBef>
              <a:spcAft>
                <a:spcPts val="0"/>
              </a:spcAft>
              <a:buClr>
                <a:srgbClr val="000000"/>
              </a:buClr>
              <a:buSzPts val="1032"/>
              <a:buFont typeface="Calibri"/>
              <a:buNone/>
            </a:pPr>
            <a:r>
              <a:t/>
            </a:r>
            <a:endParaRPr b="0" i="0" sz="1032" u="none" cap="none" strike="noStrike">
              <a:solidFill>
                <a:srgbClr val="FFFFFF"/>
              </a:solidFill>
              <a:latin typeface="Calibri"/>
              <a:ea typeface="Calibri"/>
              <a:cs typeface="Calibri"/>
              <a:sym typeface="Calibri"/>
            </a:endParaRPr>
          </a:p>
        </p:txBody>
      </p:sp>
      <p:sp>
        <p:nvSpPr>
          <p:cNvPr id="37" name="Google Shape;37;p6"/>
          <p:cNvSpPr txBox="1"/>
          <p:nvPr>
            <p:ph type="ctrTitle"/>
          </p:nvPr>
        </p:nvSpPr>
        <p:spPr>
          <a:xfrm>
            <a:off x="844200" y="268075"/>
            <a:ext cx="10503600" cy="872700"/>
          </a:xfrm>
          <a:prstGeom prst="rect">
            <a:avLst/>
          </a:prstGeom>
          <a:noFill/>
          <a:ln>
            <a:noFill/>
          </a:ln>
        </p:spPr>
        <p:txBody>
          <a:bodyPr anchorCtr="0" anchor="t" bIns="91425" lIns="91425" spcFirstLastPara="1" rIns="91425" wrap="square" tIns="91425">
            <a:noAutofit/>
          </a:bodyPr>
          <a:lstStyle>
            <a:lvl1pPr lvl="0" marR="0" rtl="0" algn="ctr">
              <a:lnSpc>
                <a:spcPct val="90000"/>
              </a:lnSpc>
              <a:spcBef>
                <a:spcPts val="0"/>
              </a:spcBef>
              <a:spcAft>
                <a:spcPts val="0"/>
              </a:spcAft>
              <a:buClr>
                <a:schemeClr val="dk1"/>
              </a:buClr>
              <a:buSzPts val="3600"/>
              <a:buFont typeface="Open Sans"/>
              <a:buNone/>
              <a:defRPr i="0" sz="3600" u="none" cap="none" strike="noStrike">
                <a:solidFill>
                  <a:schemeClr val="dk1"/>
                </a:solidFill>
                <a:latin typeface="Open Sans"/>
                <a:ea typeface="Open Sans"/>
                <a:cs typeface="Open Sans"/>
                <a:sym typeface="Open Sans"/>
              </a:defRPr>
            </a:lvl1pPr>
            <a:lvl2pPr lvl="1" rtl="0">
              <a:spcBef>
                <a:spcPts val="0"/>
              </a:spcBef>
              <a:spcAft>
                <a:spcPts val="0"/>
              </a:spcAft>
              <a:buClr>
                <a:schemeClr val="dk1"/>
              </a:buClr>
              <a:buSzPts val="3600"/>
              <a:buFont typeface="Open Sans"/>
              <a:buNone/>
              <a:defRPr sz="3600">
                <a:solidFill>
                  <a:schemeClr val="dk1"/>
                </a:solidFill>
                <a:latin typeface="Open Sans"/>
                <a:ea typeface="Open Sans"/>
                <a:cs typeface="Open Sans"/>
                <a:sym typeface="Open Sans"/>
              </a:defRPr>
            </a:lvl2pPr>
            <a:lvl3pPr lvl="2" rtl="0">
              <a:spcBef>
                <a:spcPts val="0"/>
              </a:spcBef>
              <a:spcAft>
                <a:spcPts val="0"/>
              </a:spcAft>
              <a:buClr>
                <a:schemeClr val="dk1"/>
              </a:buClr>
              <a:buSzPts val="3600"/>
              <a:buFont typeface="Open Sans"/>
              <a:buNone/>
              <a:defRPr sz="3600">
                <a:solidFill>
                  <a:schemeClr val="dk1"/>
                </a:solidFill>
                <a:latin typeface="Open Sans"/>
                <a:ea typeface="Open Sans"/>
                <a:cs typeface="Open Sans"/>
                <a:sym typeface="Open Sans"/>
              </a:defRPr>
            </a:lvl3pPr>
            <a:lvl4pPr lvl="3" rtl="0">
              <a:spcBef>
                <a:spcPts val="0"/>
              </a:spcBef>
              <a:spcAft>
                <a:spcPts val="0"/>
              </a:spcAft>
              <a:buClr>
                <a:schemeClr val="dk1"/>
              </a:buClr>
              <a:buSzPts val="3600"/>
              <a:buFont typeface="Open Sans"/>
              <a:buNone/>
              <a:defRPr sz="3600">
                <a:solidFill>
                  <a:schemeClr val="dk1"/>
                </a:solidFill>
                <a:latin typeface="Open Sans"/>
                <a:ea typeface="Open Sans"/>
                <a:cs typeface="Open Sans"/>
                <a:sym typeface="Open Sans"/>
              </a:defRPr>
            </a:lvl4pPr>
            <a:lvl5pPr lvl="4" rtl="0">
              <a:spcBef>
                <a:spcPts val="0"/>
              </a:spcBef>
              <a:spcAft>
                <a:spcPts val="0"/>
              </a:spcAft>
              <a:buClr>
                <a:schemeClr val="dk1"/>
              </a:buClr>
              <a:buSzPts val="3600"/>
              <a:buFont typeface="Open Sans"/>
              <a:buNone/>
              <a:defRPr sz="3600">
                <a:solidFill>
                  <a:schemeClr val="dk1"/>
                </a:solidFill>
                <a:latin typeface="Open Sans"/>
                <a:ea typeface="Open Sans"/>
                <a:cs typeface="Open Sans"/>
                <a:sym typeface="Open Sans"/>
              </a:defRPr>
            </a:lvl5pPr>
            <a:lvl6pPr lvl="5" rtl="0">
              <a:spcBef>
                <a:spcPts val="0"/>
              </a:spcBef>
              <a:spcAft>
                <a:spcPts val="0"/>
              </a:spcAft>
              <a:buClr>
                <a:schemeClr val="dk1"/>
              </a:buClr>
              <a:buSzPts val="3600"/>
              <a:buFont typeface="Open Sans"/>
              <a:buNone/>
              <a:defRPr sz="3600">
                <a:solidFill>
                  <a:schemeClr val="dk1"/>
                </a:solidFill>
                <a:latin typeface="Open Sans"/>
                <a:ea typeface="Open Sans"/>
                <a:cs typeface="Open Sans"/>
                <a:sym typeface="Open Sans"/>
              </a:defRPr>
            </a:lvl6pPr>
            <a:lvl7pPr lvl="6" rtl="0">
              <a:spcBef>
                <a:spcPts val="0"/>
              </a:spcBef>
              <a:spcAft>
                <a:spcPts val="0"/>
              </a:spcAft>
              <a:buClr>
                <a:schemeClr val="dk1"/>
              </a:buClr>
              <a:buSzPts val="3600"/>
              <a:buFont typeface="Open Sans"/>
              <a:buNone/>
              <a:defRPr sz="3600">
                <a:solidFill>
                  <a:schemeClr val="dk1"/>
                </a:solidFill>
                <a:latin typeface="Open Sans"/>
                <a:ea typeface="Open Sans"/>
                <a:cs typeface="Open Sans"/>
                <a:sym typeface="Open Sans"/>
              </a:defRPr>
            </a:lvl7pPr>
            <a:lvl8pPr lvl="7" rtl="0">
              <a:spcBef>
                <a:spcPts val="0"/>
              </a:spcBef>
              <a:spcAft>
                <a:spcPts val="0"/>
              </a:spcAft>
              <a:buClr>
                <a:schemeClr val="dk1"/>
              </a:buClr>
              <a:buSzPts val="3600"/>
              <a:buFont typeface="Open Sans"/>
              <a:buNone/>
              <a:defRPr sz="3600">
                <a:solidFill>
                  <a:schemeClr val="dk1"/>
                </a:solidFill>
                <a:latin typeface="Open Sans"/>
                <a:ea typeface="Open Sans"/>
                <a:cs typeface="Open Sans"/>
                <a:sym typeface="Open Sans"/>
              </a:defRPr>
            </a:lvl8pPr>
            <a:lvl9pPr lvl="8" rtl="0">
              <a:spcBef>
                <a:spcPts val="0"/>
              </a:spcBef>
              <a:spcAft>
                <a:spcPts val="0"/>
              </a:spcAft>
              <a:buClr>
                <a:schemeClr val="dk1"/>
              </a:buClr>
              <a:buSzPts val="3600"/>
              <a:buFont typeface="Open Sans"/>
              <a:buNone/>
              <a:defRPr sz="3600">
                <a:solidFill>
                  <a:schemeClr val="dk1"/>
                </a:solidFill>
                <a:latin typeface="Open Sans"/>
                <a:ea typeface="Open Sans"/>
                <a:cs typeface="Open Sans"/>
                <a:sym typeface="Open Sans"/>
              </a:defRPr>
            </a:lvl9pPr>
          </a:lstStyle>
          <a:p/>
        </p:txBody>
      </p:sp>
      <p:sp>
        <p:nvSpPr>
          <p:cNvPr id="38" name="Google Shape;38;p6"/>
          <p:cNvSpPr txBox="1"/>
          <p:nvPr>
            <p:ph idx="1" type="subTitle"/>
          </p:nvPr>
        </p:nvSpPr>
        <p:spPr>
          <a:xfrm>
            <a:off x="588650" y="1414200"/>
            <a:ext cx="5306100" cy="5508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1800">
                <a:solidFill>
                  <a:schemeClr val="accent2"/>
                </a:solidFill>
                <a:latin typeface="Open Sans"/>
                <a:ea typeface="Open Sans"/>
                <a:cs typeface="Open Sans"/>
                <a:sym typeface="Open Sans"/>
              </a:defRPr>
            </a:lvl1pPr>
            <a:lvl2pPr lvl="1" rtl="0">
              <a:spcBef>
                <a:spcPts val="0"/>
              </a:spcBef>
              <a:spcAft>
                <a:spcPts val="0"/>
              </a:spcAft>
              <a:buNone/>
              <a:defRPr sz="1800">
                <a:solidFill>
                  <a:schemeClr val="accent2"/>
                </a:solidFill>
                <a:latin typeface="Open Sans"/>
                <a:ea typeface="Open Sans"/>
                <a:cs typeface="Open Sans"/>
                <a:sym typeface="Open Sans"/>
              </a:defRPr>
            </a:lvl2pPr>
            <a:lvl3pPr lvl="2" rtl="0">
              <a:spcBef>
                <a:spcPts val="0"/>
              </a:spcBef>
              <a:spcAft>
                <a:spcPts val="0"/>
              </a:spcAft>
              <a:buNone/>
              <a:defRPr sz="1800">
                <a:solidFill>
                  <a:schemeClr val="accent2"/>
                </a:solidFill>
                <a:latin typeface="Open Sans"/>
                <a:ea typeface="Open Sans"/>
                <a:cs typeface="Open Sans"/>
                <a:sym typeface="Open Sans"/>
              </a:defRPr>
            </a:lvl3pPr>
            <a:lvl4pPr lvl="3" rtl="0">
              <a:spcBef>
                <a:spcPts val="0"/>
              </a:spcBef>
              <a:spcAft>
                <a:spcPts val="0"/>
              </a:spcAft>
              <a:buNone/>
              <a:defRPr sz="1800">
                <a:solidFill>
                  <a:schemeClr val="accent2"/>
                </a:solidFill>
                <a:latin typeface="Open Sans"/>
                <a:ea typeface="Open Sans"/>
                <a:cs typeface="Open Sans"/>
                <a:sym typeface="Open Sans"/>
              </a:defRPr>
            </a:lvl4pPr>
            <a:lvl5pPr lvl="4" rtl="0">
              <a:spcBef>
                <a:spcPts val="0"/>
              </a:spcBef>
              <a:spcAft>
                <a:spcPts val="0"/>
              </a:spcAft>
              <a:buNone/>
              <a:defRPr sz="1800">
                <a:solidFill>
                  <a:schemeClr val="accent2"/>
                </a:solidFill>
                <a:latin typeface="Open Sans"/>
                <a:ea typeface="Open Sans"/>
                <a:cs typeface="Open Sans"/>
                <a:sym typeface="Open Sans"/>
              </a:defRPr>
            </a:lvl5pPr>
            <a:lvl6pPr lvl="5" rtl="0">
              <a:spcBef>
                <a:spcPts val="0"/>
              </a:spcBef>
              <a:spcAft>
                <a:spcPts val="0"/>
              </a:spcAft>
              <a:buNone/>
              <a:defRPr sz="1800">
                <a:solidFill>
                  <a:schemeClr val="accent2"/>
                </a:solidFill>
                <a:latin typeface="Open Sans"/>
                <a:ea typeface="Open Sans"/>
                <a:cs typeface="Open Sans"/>
                <a:sym typeface="Open Sans"/>
              </a:defRPr>
            </a:lvl6pPr>
            <a:lvl7pPr lvl="6" rtl="0">
              <a:spcBef>
                <a:spcPts val="0"/>
              </a:spcBef>
              <a:spcAft>
                <a:spcPts val="0"/>
              </a:spcAft>
              <a:buNone/>
              <a:defRPr sz="1800">
                <a:solidFill>
                  <a:schemeClr val="accent2"/>
                </a:solidFill>
                <a:latin typeface="Open Sans"/>
                <a:ea typeface="Open Sans"/>
                <a:cs typeface="Open Sans"/>
                <a:sym typeface="Open Sans"/>
              </a:defRPr>
            </a:lvl7pPr>
            <a:lvl8pPr lvl="7" rtl="0">
              <a:spcBef>
                <a:spcPts val="0"/>
              </a:spcBef>
              <a:spcAft>
                <a:spcPts val="0"/>
              </a:spcAft>
              <a:buNone/>
              <a:defRPr sz="1800">
                <a:solidFill>
                  <a:schemeClr val="accent2"/>
                </a:solidFill>
                <a:latin typeface="Open Sans"/>
                <a:ea typeface="Open Sans"/>
                <a:cs typeface="Open Sans"/>
                <a:sym typeface="Open Sans"/>
              </a:defRPr>
            </a:lvl8pPr>
            <a:lvl9pPr lvl="8" rtl="0">
              <a:spcBef>
                <a:spcPts val="0"/>
              </a:spcBef>
              <a:spcAft>
                <a:spcPts val="0"/>
              </a:spcAft>
              <a:buNone/>
              <a:defRPr sz="1800">
                <a:solidFill>
                  <a:schemeClr val="accent2"/>
                </a:solidFill>
                <a:latin typeface="Open Sans"/>
                <a:ea typeface="Open Sans"/>
                <a:cs typeface="Open Sans"/>
                <a:sym typeface="Open Sans"/>
              </a:defRPr>
            </a:lvl9pPr>
          </a:lstStyle>
          <a:p/>
        </p:txBody>
      </p:sp>
      <p:sp>
        <p:nvSpPr>
          <p:cNvPr id="39" name="Google Shape;39;p6"/>
          <p:cNvSpPr txBox="1"/>
          <p:nvPr>
            <p:ph idx="2" type="body"/>
          </p:nvPr>
        </p:nvSpPr>
        <p:spPr>
          <a:xfrm>
            <a:off x="669457" y="1994417"/>
            <a:ext cx="5157900" cy="3924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accent2"/>
              </a:buClr>
              <a:buSzPts val="1400"/>
              <a:buFont typeface="Open Sans"/>
              <a:buChar char="●"/>
              <a:defRPr>
                <a:solidFill>
                  <a:schemeClr val="accent2"/>
                </a:solidFill>
                <a:latin typeface="Open Sans"/>
                <a:ea typeface="Open Sans"/>
                <a:cs typeface="Open Sans"/>
                <a:sym typeface="Open Sans"/>
              </a:defRPr>
            </a:lvl1pPr>
            <a:lvl2pPr indent="-317500" lvl="1" marL="914400" rtl="0">
              <a:spcBef>
                <a:spcPts val="0"/>
              </a:spcBef>
              <a:spcAft>
                <a:spcPts val="0"/>
              </a:spcAft>
              <a:buClr>
                <a:schemeClr val="accent2"/>
              </a:buClr>
              <a:buSzPts val="1400"/>
              <a:buFont typeface="Open Sans"/>
              <a:buChar char="○"/>
              <a:defRPr>
                <a:solidFill>
                  <a:schemeClr val="accent2"/>
                </a:solidFill>
                <a:latin typeface="Open Sans"/>
                <a:ea typeface="Open Sans"/>
                <a:cs typeface="Open Sans"/>
                <a:sym typeface="Open Sans"/>
              </a:defRPr>
            </a:lvl2pPr>
            <a:lvl3pPr indent="-317500" lvl="2" marL="1371600" rtl="0">
              <a:spcBef>
                <a:spcPts val="0"/>
              </a:spcBef>
              <a:spcAft>
                <a:spcPts val="0"/>
              </a:spcAft>
              <a:buClr>
                <a:schemeClr val="accent2"/>
              </a:buClr>
              <a:buSzPts val="1400"/>
              <a:buFont typeface="Open Sans"/>
              <a:buChar char="■"/>
              <a:defRPr>
                <a:solidFill>
                  <a:schemeClr val="accent2"/>
                </a:solidFill>
                <a:latin typeface="Open Sans"/>
                <a:ea typeface="Open Sans"/>
                <a:cs typeface="Open Sans"/>
                <a:sym typeface="Open Sans"/>
              </a:defRPr>
            </a:lvl3pPr>
            <a:lvl4pPr indent="-317500" lvl="3" marL="1828800" rtl="0">
              <a:spcBef>
                <a:spcPts val="0"/>
              </a:spcBef>
              <a:spcAft>
                <a:spcPts val="0"/>
              </a:spcAft>
              <a:buClr>
                <a:schemeClr val="accent2"/>
              </a:buClr>
              <a:buSzPts val="1400"/>
              <a:buFont typeface="Open Sans"/>
              <a:buChar char="●"/>
              <a:defRPr>
                <a:solidFill>
                  <a:schemeClr val="accent2"/>
                </a:solidFill>
                <a:latin typeface="Open Sans"/>
                <a:ea typeface="Open Sans"/>
                <a:cs typeface="Open Sans"/>
                <a:sym typeface="Open Sans"/>
              </a:defRPr>
            </a:lvl4pPr>
            <a:lvl5pPr indent="-317500" lvl="4" marL="2286000" rtl="0">
              <a:spcBef>
                <a:spcPts val="0"/>
              </a:spcBef>
              <a:spcAft>
                <a:spcPts val="0"/>
              </a:spcAft>
              <a:buClr>
                <a:schemeClr val="accent2"/>
              </a:buClr>
              <a:buSzPts val="1400"/>
              <a:buFont typeface="Open Sans"/>
              <a:buChar char="○"/>
              <a:defRPr>
                <a:solidFill>
                  <a:schemeClr val="accent2"/>
                </a:solidFill>
                <a:latin typeface="Open Sans"/>
                <a:ea typeface="Open Sans"/>
                <a:cs typeface="Open Sans"/>
                <a:sym typeface="Open Sans"/>
              </a:defRPr>
            </a:lvl5pPr>
            <a:lvl6pPr indent="-317500" lvl="5" marL="2743200" rtl="0">
              <a:spcBef>
                <a:spcPts val="0"/>
              </a:spcBef>
              <a:spcAft>
                <a:spcPts val="0"/>
              </a:spcAft>
              <a:buClr>
                <a:schemeClr val="accent2"/>
              </a:buClr>
              <a:buSzPts val="1400"/>
              <a:buFont typeface="Open Sans"/>
              <a:buChar char="■"/>
              <a:defRPr>
                <a:solidFill>
                  <a:schemeClr val="accent2"/>
                </a:solidFill>
                <a:latin typeface="Open Sans"/>
                <a:ea typeface="Open Sans"/>
                <a:cs typeface="Open Sans"/>
                <a:sym typeface="Open Sans"/>
              </a:defRPr>
            </a:lvl6pPr>
            <a:lvl7pPr indent="-317500" lvl="6" marL="3200400" rtl="0">
              <a:spcBef>
                <a:spcPts val="0"/>
              </a:spcBef>
              <a:spcAft>
                <a:spcPts val="0"/>
              </a:spcAft>
              <a:buClr>
                <a:schemeClr val="accent2"/>
              </a:buClr>
              <a:buSzPts val="1400"/>
              <a:buFont typeface="Open Sans"/>
              <a:buChar char="●"/>
              <a:defRPr>
                <a:solidFill>
                  <a:schemeClr val="accent2"/>
                </a:solidFill>
                <a:latin typeface="Open Sans"/>
                <a:ea typeface="Open Sans"/>
                <a:cs typeface="Open Sans"/>
                <a:sym typeface="Open Sans"/>
              </a:defRPr>
            </a:lvl7pPr>
            <a:lvl8pPr indent="-317500" lvl="7" marL="3657600" rtl="0">
              <a:spcBef>
                <a:spcPts val="0"/>
              </a:spcBef>
              <a:spcAft>
                <a:spcPts val="0"/>
              </a:spcAft>
              <a:buClr>
                <a:schemeClr val="accent2"/>
              </a:buClr>
              <a:buSzPts val="1400"/>
              <a:buFont typeface="Open Sans"/>
              <a:buChar char="○"/>
              <a:defRPr>
                <a:solidFill>
                  <a:schemeClr val="accent2"/>
                </a:solidFill>
                <a:latin typeface="Open Sans"/>
                <a:ea typeface="Open Sans"/>
                <a:cs typeface="Open Sans"/>
                <a:sym typeface="Open Sans"/>
              </a:defRPr>
            </a:lvl8pPr>
            <a:lvl9pPr indent="-317500" lvl="8" marL="4114800" rtl="0">
              <a:spcBef>
                <a:spcPts val="0"/>
              </a:spcBef>
              <a:spcAft>
                <a:spcPts val="0"/>
              </a:spcAft>
              <a:buClr>
                <a:schemeClr val="accent2"/>
              </a:buClr>
              <a:buSzPts val="1400"/>
              <a:buFont typeface="Open Sans"/>
              <a:buChar char="■"/>
              <a:defRPr>
                <a:solidFill>
                  <a:schemeClr val="accent2"/>
                </a:solidFill>
                <a:latin typeface="Open Sans"/>
                <a:ea typeface="Open Sans"/>
                <a:cs typeface="Open Sans"/>
                <a:sym typeface="Open Sans"/>
              </a:defRPr>
            </a:lvl9pPr>
          </a:lstStyle>
          <a:p/>
        </p:txBody>
      </p:sp>
      <p:sp>
        <p:nvSpPr>
          <p:cNvPr id="40" name="Google Shape;40;p6"/>
          <p:cNvSpPr txBox="1"/>
          <p:nvPr/>
        </p:nvSpPr>
        <p:spPr>
          <a:xfrm>
            <a:off x="11294530" y="6212438"/>
            <a:ext cx="402900" cy="365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sz="800">
                <a:solidFill>
                  <a:schemeClr val="accent2"/>
                </a:solidFill>
              </a:rPr>
              <a:t>‹#›</a:t>
            </a:fld>
            <a:endParaRPr sz="800">
              <a:solidFill>
                <a:schemeClr val="accent2"/>
              </a:solidFill>
            </a:endParaRPr>
          </a:p>
        </p:txBody>
      </p:sp>
      <p:sp>
        <p:nvSpPr>
          <p:cNvPr id="41" name="Google Shape;41;p6"/>
          <p:cNvSpPr txBox="1"/>
          <p:nvPr/>
        </p:nvSpPr>
        <p:spPr>
          <a:xfrm>
            <a:off x="514550" y="6275950"/>
            <a:ext cx="1223100" cy="21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solidFill>
                  <a:schemeClr val="accent2"/>
                </a:solidFill>
                <a:latin typeface="Open Sans"/>
                <a:ea typeface="Open Sans"/>
                <a:cs typeface="Open Sans"/>
                <a:sym typeface="Open Sans"/>
              </a:rPr>
              <a:t>@yaradhye</a:t>
            </a:r>
            <a:endParaRPr sz="1000">
              <a:solidFill>
                <a:schemeClr val="accent2"/>
              </a:solidFill>
              <a:latin typeface="Open Sans"/>
              <a:ea typeface="Open Sans"/>
              <a:cs typeface="Open Sans"/>
              <a:sym typeface="Open Sans"/>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hree Columns">
  <p:cSld name="TITLE_1_2_2">
    <p:spTree>
      <p:nvGrpSpPr>
        <p:cNvPr id="42" name="Shape 42"/>
        <p:cNvGrpSpPr/>
        <p:nvPr/>
      </p:nvGrpSpPr>
      <p:grpSpPr>
        <a:xfrm>
          <a:off x="0" y="0"/>
          <a:ext cx="0" cy="0"/>
          <a:chOff x="0" y="0"/>
          <a:chExt cx="0" cy="0"/>
        </a:xfrm>
      </p:grpSpPr>
      <p:sp>
        <p:nvSpPr>
          <p:cNvPr id="43" name="Google Shape;43;p7"/>
          <p:cNvSpPr/>
          <p:nvPr/>
        </p:nvSpPr>
        <p:spPr>
          <a:xfrm>
            <a:off x="5255588" y="1015437"/>
            <a:ext cx="1635000" cy="45600"/>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cxnSp>
        <p:nvCxnSpPr>
          <p:cNvPr id="44" name="Google Shape;44;p7"/>
          <p:cNvCxnSpPr/>
          <p:nvPr/>
        </p:nvCxnSpPr>
        <p:spPr>
          <a:xfrm flipH="1" rot="10800000">
            <a:off x="448573" y="6223272"/>
            <a:ext cx="11248800" cy="3600"/>
          </a:xfrm>
          <a:prstGeom prst="straightConnector1">
            <a:avLst/>
          </a:prstGeom>
          <a:noFill/>
          <a:ln cap="flat" cmpd="sng" w="9525">
            <a:solidFill>
              <a:schemeClr val="accent1"/>
            </a:solidFill>
            <a:prstDash val="solid"/>
            <a:miter lim="800000"/>
            <a:headEnd len="sm" w="sm" type="none"/>
            <a:tailEnd len="sm" w="sm" type="none"/>
          </a:ln>
        </p:spPr>
      </p:cxnSp>
      <p:sp>
        <p:nvSpPr>
          <p:cNvPr id="45" name="Google Shape;45;p7"/>
          <p:cNvSpPr/>
          <p:nvPr/>
        </p:nvSpPr>
        <p:spPr>
          <a:xfrm>
            <a:off x="11294534" y="6223129"/>
            <a:ext cx="402900" cy="365100"/>
          </a:xfrm>
          <a:prstGeom prst="rect">
            <a:avLst/>
          </a:prstGeom>
          <a:solidFill>
            <a:schemeClr val="accent1"/>
          </a:solidFill>
          <a:ln>
            <a:noFill/>
          </a:ln>
        </p:spPr>
        <p:txBody>
          <a:bodyPr anchorCtr="0" anchor="ctr" bIns="30225" lIns="60500" spcFirstLastPara="1" rIns="60500" wrap="square" tIns="30225">
            <a:noAutofit/>
          </a:bodyPr>
          <a:lstStyle/>
          <a:p>
            <a:pPr indent="0" lvl="0" marL="0" marR="0" rtl="0" algn="ctr">
              <a:spcBef>
                <a:spcPts val="0"/>
              </a:spcBef>
              <a:spcAft>
                <a:spcPts val="0"/>
              </a:spcAft>
              <a:buClr>
                <a:srgbClr val="000000"/>
              </a:buClr>
              <a:buSzPts val="1032"/>
              <a:buFont typeface="Calibri"/>
              <a:buNone/>
            </a:pPr>
            <a:r>
              <a:t/>
            </a:r>
            <a:endParaRPr b="0" i="0" sz="1032" u="none" cap="none" strike="noStrike">
              <a:solidFill>
                <a:srgbClr val="FFFFFF"/>
              </a:solidFill>
              <a:latin typeface="Calibri"/>
              <a:ea typeface="Calibri"/>
              <a:cs typeface="Calibri"/>
              <a:sym typeface="Calibri"/>
            </a:endParaRPr>
          </a:p>
        </p:txBody>
      </p:sp>
      <p:sp>
        <p:nvSpPr>
          <p:cNvPr id="46" name="Google Shape;46;p7"/>
          <p:cNvSpPr txBox="1"/>
          <p:nvPr>
            <p:ph type="ctrTitle"/>
          </p:nvPr>
        </p:nvSpPr>
        <p:spPr>
          <a:xfrm>
            <a:off x="837750" y="268075"/>
            <a:ext cx="10516500" cy="872700"/>
          </a:xfrm>
          <a:prstGeom prst="rect">
            <a:avLst/>
          </a:prstGeom>
          <a:noFill/>
          <a:ln>
            <a:noFill/>
          </a:ln>
        </p:spPr>
        <p:txBody>
          <a:bodyPr anchorCtr="0" anchor="t" bIns="91425" lIns="91425" spcFirstLastPara="1" rIns="91425" wrap="square" tIns="91425">
            <a:noAutofit/>
          </a:bodyPr>
          <a:lstStyle>
            <a:lvl1pPr lvl="0" marR="0" rtl="0" algn="ctr">
              <a:lnSpc>
                <a:spcPct val="90000"/>
              </a:lnSpc>
              <a:spcBef>
                <a:spcPts val="0"/>
              </a:spcBef>
              <a:spcAft>
                <a:spcPts val="0"/>
              </a:spcAft>
              <a:buClr>
                <a:schemeClr val="dk1"/>
              </a:buClr>
              <a:buSzPts val="3600"/>
              <a:buFont typeface="Open Sans"/>
              <a:buNone/>
              <a:defRPr i="0" sz="3600" u="none" cap="none" strike="noStrike">
                <a:solidFill>
                  <a:schemeClr val="dk1"/>
                </a:solidFill>
                <a:latin typeface="Open Sans"/>
                <a:ea typeface="Open Sans"/>
                <a:cs typeface="Open Sans"/>
                <a:sym typeface="Open Sans"/>
              </a:defRPr>
            </a:lvl1pPr>
            <a:lvl2pPr lvl="1" rtl="0">
              <a:spcBef>
                <a:spcPts val="0"/>
              </a:spcBef>
              <a:spcAft>
                <a:spcPts val="0"/>
              </a:spcAft>
              <a:buClr>
                <a:schemeClr val="dk1"/>
              </a:buClr>
              <a:buSzPts val="3600"/>
              <a:buFont typeface="Open Sans"/>
              <a:buNone/>
              <a:defRPr sz="3600">
                <a:solidFill>
                  <a:schemeClr val="dk1"/>
                </a:solidFill>
                <a:latin typeface="Open Sans"/>
                <a:ea typeface="Open Sans"/>
                <a:cs typeface="Open Sans"/>
                <a:sym typeface="Open Sans"/>
              </a:defRPr>
            </a:lvl2pPr>
            <a:lvl3pPr lvl="2" rtl="0">
              <a:spcBef>
                <a:spcPts val="0"/>
              </a:spcBef>
              <a:spcAft>
                <a:spcPts val="0"/>
              </a:spcAft>
              <a:buClr>
                <a:schemeClr val="dk1"/>
              </a:buClr>
              <a:buSzPts val="3600"/>
              <a:buFont typeface="Open Sans"/>
              <a:buNone/>
              <a:defRPr sz="3600">
                <a:solidFill>
                  <a:schemeClr val="dk1"/>
                </a:solidFill>
                <a:latin typeface="Open Sans"/>
                <a:ea typeface="Open Sans"/>
                <a:cs typeface="Open Sans"/>
                <a:sym typeface="Open Sans"/>
              </a:defRPr>
            </a:lvl3pPr>
            <a:lvl4pPr lvl="3" rtl="0">
              <a:spcBef>
                <a:spcPts val="0"/>
              </a:spcBef>
              <a:spcAft>
                <a:spcPts val="0"/>
              </a:spcAft>
              <a:buClr>
                <a:schemeClr val="dk1"/>
              </a:buClr>
              <a:buSzPts val="3600"/>
              <a:buFont typeface="Open Sans"/>
              <a:buNone/>
              <a:defRPr sz="3600">
                <a:solidFill>
                  <a:schemeClr val="dk1"/>
                </a:solidFill>
                <a:latin typeface="Open Sans"/>
                <a:ea typeface="Open Sans"/>
                <a:cs typeface="Open Sans"/>
                <a:sym typeface="Open Sans"/>
              </a:defRPr>
            </a:lvl4pPr>
            <a:lvl5pPr lvl="4" rtl="0">
              <a:spcBef>
                <a:spcPts val="0"/>
              </a:spcBef>
              <a:spcAft>
                <a:spcPts val="0"/>
              </a:spcAft>
              <a:buClr>
                <a:schemeClr val="dk1"/>
              </a:buClr>
              <a:buSzPts val="3600"/>
              <a:buFont typeface="Open Sans"/>
              <a:buNone/>
              <a:defRPr sz="3600">
                <a:solidFill>
                  <a:schemeClr val="dk1"/>
                </a:solidFill>
                <a:latin typeface="Open Sans"/>
                <a:ea typeface="Open Sans"/>
                <a:cs typeface="Open Sans"/>
                <a:sym typeface="Open Sans"/>
              </a:defRPr>
            </a:lvl5pPr>
            <a:lvl6pPr lvl="5" rtl="0">
              <a:spcBef>
                <a:spcPts val="0"/>
              </a:spcBef>
              <a:spcAft>
                <a:spcPts val="0"/>
              </a:spcAft>
              <a:buClr>
                <a:schemeClr val="dk1"/>
              </a:buClr>
              <a:buSzPts val="3600"/>
              <a:buFont typeface="Open Sans"/>
              <a:buNone/>
              <a:defRPr sz="3600">
                <a:solidFill>
                  <a:schemeClr val="dk1"/>
                </a:solidFill>
                <a:latin typeface="Open Sans"/>
                <a:ea typeface="Open Sans"/>
                <a:cs typeface="Open Sans"/>
                <a:sym typeface="Open Sans"/>
              </a:defRPr>
            </a:lvl6pPr>
            <a:lvl7pPr lvl="6" rtl="0">
              <a:spcBef>
                <a:spcPts val="0"/>
              </a:spcBef>
              <a:spcAft>
                <a:spcPts val="0"/>
              </a:spcAft>
              <a:buClr>
                <a:schemeClr val="dk1"/>
              </a:buClr>
              <a:buSzPts val="3600"/>
              <a:buFont typeface="Open Sans"/>
              <a:buNone/>
              <a:defRPr sz="3600">
                <a:solidFill>
                  <a:schemeClr val="dk1"/>
                </a:solidFill>
                <a:latin typeface="Open Sans"/>
                <a:ea typeface="Open Sans"/>
                <a:cs typeface="Open Sans"/>
                <a:sym typeface="Open Sans"/>
              </a:defRPr>
            </a:lvl7pPr>
            <a:lvl8pPr lvl="7" rtl="0">
              <a:spcBef>
                <a:spcPts val="0"/>
              </a:spcBef>
              <a:spcAft>
                <a:spcPts val="0"/>
              </a:spcAft>
              <a:buClr>
                <a:schemeClr val="dk1"/>
              </a:buClr>
              <a:buSzPts val="3600"/>
              <a:buFont typeface="Open Sans"/>
              <a:buNone/>
              <a:defRPr sz="3600">
                <a:solidFill>
                  <a:schemeClr val="dk1"/>
                </a:solidFill>
                <a:latin typeface="Open Sans"/>
                <a:ea typeface="Open Sans"/>
                <a:cs typeface="Open Sans"/>
                <a:sym typeface="Open Sans"/>
              </a:defRPr>
            </a:lvl8pPr>
            <a:lvl9pPr lvl="8" rtl="0">
              <a:spcBef>
                <a:spcPts val="0"/>
              </a:spcBef>
              <a:spcAft>
                <a:spcPts val="0"/>
              </a:spcAft>
              <a:buClr>
                <a:schemeClr val="dk1"/>
              </a:buClr>
              <a:buSzPts val="3600"/>
              <a:buFont typeface="Open Sans"/>
              <a:buNone/>
              <a:defRPr sz="3600">
                <a:solidFill>
                  <a:schemeClr val="dk1"/>
                </a:solidFill>
                <a:latin typeface="Open Sans"/>
                <a:ea typeface="Open Sans"/>
                <a:cs typeface="Open Sans"/>
                <a:sym typeface="Open Sans"/>
              </a:defRPr>
            </a:lvl9pPr>
          </a:lstStyle>
          <a:p/>
        </p:txBody>
      </p:sp>
      <p:sp>
        <p:nvSpPr>
          <p:cNvPr id="47" name="Google Shape;47;p7"/>
          <p:cNvSpPr txBox="1"/>
          <p:nvPr>
            <p:ph idx="1" type="subTitle"/>
          </p:nvPr>
        </p:nvSpPr>
        <p:spPr>
          <a:xfrm>
            <a:off x="588650" y="1414200"/>
            <a:ext cx="3506700" cy="5508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1600">
                <a:solidFill>
                  <a:schemeClr val="accent2"/>
                </a:solidFill>
                <a:latin typeface="Open Sans"/>
                <a:ea typeface="Open Sans"/>
                <a:cs typeface="Open Sans"/>
                <a:sym typeface="Open Sans"/>
              </a:defRPr>
            </a:lvl1pPr>
            <a:lvl2pPr lvl="1" rtl="0">
              <a:spcBef>
                <a:spcPts val="0"/>
              </a:spcBef>
              <a:spcAft>
                <a:spcPts val="0"/>
              </a:spcAft>
              <a:buNone/>
              <a:defRPr sz="1800">
                <a:solidFill>
                  <a:schemeClr val="accent2"/>
                </a:solidFill>
                <a:latin typeface="Open Sans"/>
                <a:ea typeface="Open Sans"/>
                <a:cs typeface="Open Sans"/>
                <a:sym typeface="Open Sans"/>
              </a:defRPr>
            </a:lvl2pPr>
            <a:lvl3pPr lvl="2" rtl="0">
              <a:spcBef>
                <a:spcPts val="0"/>
              </a:spcBef>
              <a:spcAft>
                <a:spcPts val="0"/>
              </a:spcAft>
              <a:buNone/>
              <a:defRPr sz="1800">
                <a:solidFill>
                  <a:schemeClr val="accent2"/>
                </a:solidFill>
                <a:latin typeface="Open Sans"/>
                <a:ea typeface="Open Sans"/>
                <a:cs typeface="Open Sans"/>
                <a:sym typeface="Open Sans"/>
              </a:defRPr>
            </a:lvl3pPr>
            <a:lvl4pPr lvl="3" rtl="0">
              <a:spcBef>
                <a:spcPts val="0"/>
              </a:spcBef>
              <a:spcAft>
                <a:spcPts val="0"/>
              </a:spcAft>
              <a:buNone/>
              <a:defRPr sz="1800">
                <a:solidFill>
                  <a:schemeClr val="accent2"/>
                </a:solidFill>
                <a:latin typeface="Open Sans"/>
                <a:ea typeface="Open Sans"/>
                <a:cs typeface="Open Sans"/>
                <a:sym typeface="Open Sans"/>
              </a:defRPr>
            </a:lvl4pPr>
            <a:lvl5pPr lvl="4" rtl="0">
              <a:spcBef>
                <a:spcPts val="0"/>
              </a:spcBef>
              <a:spcAft>
                <a:spcPts val="0"/>
              </a:spcAft>
              <a:buNone/>
              <a:defRPr sz="1800">
                <a:solidFill>
                  <a:schemeClr val="accent2"/>
                </a:solidFill>
                <a:latin typeface="Open Sans"/>
                <a:ea typeface="Open Sans"/>
                <a:cs typeface="Open Sans"/>
                <a:sym typeface="Open Sans"/>
              </a:defRPr>
            </a:lvl5pPr>
            <a:lvl6pPr lvl="5" rtl="0">
              <a:spcBef>
                <a:spcPts val="0"/>
              </a:spcBef>
              <a:spcAft>
                <a:spcPts val="0"/>
              </a:spcAft>
              <a:buNone/>
              <a:defRPr sz="1800">
                <a:solidFill>
                  <a:schemeClr val="accent2"/>
                </a:solidFill>
                <a:latin typeface="Open Sans"/>
                <a:ea typeface="Open Sans"/>
                <a:cs typeface="Open Sans"/>
                <a:sym typeface="Open Sans"/>
              </a:defRPr>
            </a:lvl6pPr>
            <a:lvl7pPr lvl="6" rtl="0">
              <a:spcBef>
                <a:spcPts val="0"/>
              </a:spcBef>
              <a:spcAft>
                <a:spcPts val="0"/>
              </a:spcAft>
              <a:buNone/>
              <a:defRPr sz="1800">
                <a:solidFill>
                  <a:schemeClr val="accent2"/>
                </a:solidFill>
                <a:latin typeface="Open Sans"/>
                <a:ea typeface="Open Sans"/>
                <a:cs typeface="Open Sans"/>
                <a:sym typeface="Open Sans"/>
              </a:defRPr>
            </a:lvl7pPr>
            <a:lvl8pPr lvl="7" rtl="0">
              <a:spcBef>
                <a:spcPts val="0"/>
              </a:spcBef>
              <a:spcAft>
                <a:spcPts val="0"/>
              </a:spcAft>
              <a:buNone/>
              <a:defRPr sz="1800">
                <a:solidFill>
                  <a:schemeClr val="accent2"/>
                </a:solidFill>
                <a:latin typeface="Open Sans"/>
                <a:ea typeface="Open Sans"/>
                <a:cs typeface="Open Sans"/>
                <a:sym typeface="Open Sans"/>
              </a:defRPr>
            </a:lvl8pPr>
            <a:lvl9pPr lvl="8" rtl="0">
              <a:spcBef>
                <a:spcPts val="0"/>
              </a:spcBef>
              <a:spcAft>
                <a:spcPts val="0"/>
              </a:spcAft>
              <a:buNone/>
              <a:defRPr sz="1800">
                <a:solidFill>
                  <a:schemeClr val="accent2"/>
                </a:solidFill>
                <a:latin typeface="Open Sans"/>
                <a:ea typeface="Open Sans"/>
                <a:cs typeface="Open Sans"/>
                <a:sym typeface="Open Sans"/>
              </a:defRPr>
            </a:lvl9pPr>
          </a:lstStyle>
          <a:p/>
        </p:txBody>
      </p:sp>
      <p:sp>
        <p:nvSpPr>
          <p:cNvPr id="48" name="Google Shape;48;p7"/>
          <p:cNvSpPr txBox="1"/>
          <p:nvPr>
            <p:ph idx="2" type="body"/>
          </p:nvPr>
        </p:nvSpPr>
        <p:spPr>
          <a:xfrm>
            <a:off x="642052" y="1994422"/>
            <a:ext cx="3408900" cy="39249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chemeClr val="accent2"/>
              </a:buClr>
              <a:buSzPts val="1200"/>
              <a:buFont typeface="Open Sans"/>
              <a:buChar char="●"/>
              <a:defRPr sz="1200">
                <a:solidFill>
                  <a:schemeClr val="accent2"/>
                </a:solidFill>
                <a:latin typeface="Open Sans"/>
                <a:ea typeface="Open Sans"/>
                <a:cs typeface="Open Sans"/>
                <a:sym typeface="Open Sans"/>
              </a:defRPr>
            </a:lvl1pPr>
            <a:lvl2pPr indent="-304800" lvl="1" marL="914400" rtl="0">
              <a:spcBef>
                <a:spcPts val="0"/>
              </a:spcBef>
              <a:spcAft>
                <a:spcPts val="0"/>
              </a:spcAft>
              <a:buClr>
                <a:schemeClr val="accent2"/>
              </a:buClr>
              <a:buSzPts val="1200"/>
              <a:buFont typeface="Open Sans"/>
              <a:buChar char="○"/>
              <a:defRPr sz="1200">
                <a:solidFill>
                  <a:schemeClr val="accent2"/>
                </a:solidFill>
                <a:latin typeface="Open Sans"/>
                <a:ea typeface="Open Sans"/>
                <a:cs typeface="Open Sans"/>
                <a:sym typeface="Open Sans"/>
              </a:defRPr>
            </a:lvl2pPr>
            <a:lvl3pPr indent="-304800" lvl="2" marL="1371600" rtl="0">
              <a:spcBef>
                <a:spcPts val="0"/>
              </a:spcBef>
              <a:spcAft>
                <a:spcPts val="0"/>
              </a:spcAft>
              <a:buClr>
                <a:schemeClr val="accent2"/>
              </a:buClr>
              <a:buSzPts val="1200"/>
              <a:buFont typeface="Open Sans"/>
              <a:buChar char="■"/>
              <a:defRPr sz="1200">
                <a:solidFill>
                  <a:schemeClr val="accent2"/>
                </a:solidFill>
                <a:latin typeface="Open Sans"/>
                <a:ea typeface="Open Sans"/>
                <a:cs typeface="Open Sans"/>
                <a:sym typeface="Open Sans"/>
              </a:defRPr>
            </a:lvl3pPr>
            <a:lvl4pPr indent="-304800" lvl="3" marL="1828800" rtl="0">
              <a:spcBef>
                <a:spcPts val="0"/>
              </a:spcBef>
              <a:spcAft>
                <a:spcPts val="0"/>
              </a:spcAft>
              <a:buClr>
                <a:schemeClr val="accent2"/>
              </a:buClr>
              <a:buSzPts val="1200"/>
              <a:buFont typeface="Open Sans"/>
              <a:buChar char="●"/>
              <a:defRPr sz="1200">
                <a:solidFill>
                  <a:schemeClr val="accent2"/>
                </a:solidFill>
                <a:latin typeface="Open Sans"/>
                <a:ea typeface="Open Sans"/>
                <a:cs typeface="Open Sans"/>
                <a:sym typeface="Open Sans"/>
              </a:defRPr>
            </a:lvl4pPr>
            <a:lvl5pPr indent="-304800" lvl="4" marL="2286000" rtl="0">
              <a:spcBef>
                <a:spcPts val="0"/>
              </a:spcBef>
              <a:spcAft>
                <a:spcPts val="0"/>
              </a:spcAft>
              <a:buClr>
                <a:schemeClr val="accent2"/>
              </a:buClr>
              <a:buSzPts val="1200"/>
              <a:buFont typeface="Open Sans"/>
              <a:buChar char="○"/>
              <a:defRPr sz="1200">
                <a:solidFill>
                  <a:schemeClr val="accent2"/>
                </a:solidFill>
                <a:latin typeface="Open Sans"/>
                <a:ea typeface="Open Sans"/>
                <a:cs typeface="Open Sans"/>
                <a:sym typeface="Open Sans"/>
              </a:defRPr>
            </a:lvl5pPr>
            <a:lvl6pPr indent="-304800" lvl="5" marL="2743200" rtl="0">
              <a:spcBef>
                <a:spcPts val="0"/>
              </a:spcBef>
              <a:spcAft>
                <a:spcPts val="0"/>
              </a:spcAft>
              <a:buClr>
                <a:schemeClr val="accent2"/>
              </a:buClr>
              <a:buSzPts val="1200"/>
              <a:buFont typeface="Open Sans"/>
              <a:buChar char="■"/>
              <a:defRPr sz="1200">
                <a:solidFill>
                  <a:schemeClr val="accent2"/>
                </a:solidFill>
                <a:latin typeface="Open Sans"/>
                <a:ea typeface="Open Sans"/>
                <a:cs typeface="Open Sans"/>
                <a:sym typeface="Open Sans"/>
              </a:defRPr>
            </a:lvl6pPr>
            <a:lvl7pPr indent="-304800" lvl="6" marL="3200400" rtl="0">
              <a:spcBef>
                <a:spcPts val="0"/>
              </a:spcBef>
              <a:spcAft>
                <a:spcPts val="0"/>
              </a:spcAft>
              <a:buClr>
                <a:schemeClr val="accent2"/>
              </a:buClr>
              <a:buSzPts val="1200"/>
              <a:buFont typeface="Open Sans"/>
              <a:buChar char="●"/>
              <a:defRPr sz="1200">
                <a:solidFill>
                  <a:schemeClr val="accent2"/>
                </a:solidFill>
                <a:latin typeface="Open Sans"/>
                <a:ea typeface="Open Sans"/>
                <a:cs typeface="Open Sans"/>
                <a:sym typeface="Open Sans"/>
              </a:defRPr>
            </a:lvl7pPr>
            <a:lvl8pPr indent="-304800" lvl="7" marL="3657600" rtl="0">
              <a:spcBef>
                <a:spcPts val="0"/>
              </a:spcBef>
              <a:spcAft>
                <a:spcPts val="0"/>
              </a:spcAft>
              <a:buClr>
                <a:schemeClr val="accent2"/>
              </a:buClr>
              <a:buSzPts val="1200"/>
              <a:buFont typeface="Open Sans"/>
              <a:buChar char="○"/>
              <a:defRPr sz="1200">
                <a:solidFill>
                  <a:schemeClr val="accent2"/>
                </a:solidFill>
                <a:latin typeface="Open Sans"/>
                <a:ea typeface="Open Sans"/>
                <a:cs typeface="Open Sans"/>
                <a:sym typeface="Open Sans"/>
              </a:defRPr>
            </a:lvl8pPr>
            <a:lvl9pPr indent="-304800" lvl="8" marL="4114800" rtl="0">
              <a:spcBef>
                <a:spcPts val="0"/>
              </a:spcBef>
              <a:spcAft>
                <a:spcPts val="0"/>
              </a:spcAft>
              <a:buClr>
                <a:schemeClr val="accent2"/>
              </a:buClr>
              <a:buSzPts val="1200"/>
              <a:buFont typeface="Open Sans"/>
              <a:buChar char="■"/>
              <a:defRPr sz="1200">
                <a:solidFill>
                  <a:schemeClr val="accent2"/>
                </a:solidFill>
                <a:latin typeface="Open Sans"/>
                <a:ea typeface="Open Sans"/>
                <a:cs typeface="Open Sans"/>
                <a:sym typeface="Open Sans"/>
              </a:defRPr>
            </a:lvl9pPr>
          </a:lstStyle>
          <a:p/>
        </p:txBody>
      </p:sp>
      <p:sp>
        <p:nvSpPr>
          <p:cNvPr id="49" name="Google Shape;49;p7"/>
          <p:cNvSpPr txBox="1"/>
          <p:nvPr>
            <p:ph idx="3" type="subTitle"/>
          </p:nvPr>
        </p:nvSpPr>
        <p:spPr>
          <a:xfrm>
            <a:off x="4320822" y="1414200"/>
            <a:ext cx="3506700" cy="5508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1600">
                <a:solidFill>
                  <a:schemeClr val="accent2"/>
                </a:solidFill>
                <a:latin typeface="Open Sans"/>
                <a:ea typeface="Open Sans"/>
                <a:cs typeface="Open Sans"/>
                <a:sym typeface="Open Sans"/>
              </a:defRPr>
            </a:lvl1pPr>
            <a:lvl2pPr lvl="1" rtl="0">
              <a:spcBef>
                <a:spcPts val="0"/>
              </a:spcBef>
              <a:spcAft>
                <a:spcPts val="0"/>
              </a:spcAft>
              <a:buNone/>
              <a:defRPr sz="1800">
                <a:solidFill>
                  <a:schemeClr val="accent2"/>
                </a:solidFill>
                <a:latin typeface="Open Sans"/>
                <a:ea typeface="Open Sans"/>
                <a:cs typeface="Open Sans"/>
                <a:sym typeface="Open Sans"/>
              </a:defRPr>
            </a:lvl2pPr>
            <a:lvl3pPr lvl="2" rtl="0">
              <a:spcBef>
                <a:spcPts val="0"/>
              </a:spcBef>
              <a:spcAft>
                <a:spcPts val="0"/>
              </a:spcAft>
              <a:buNone/>
              <a:defRPr sz="1800">
                <a:solidFill>
                  <a:schemeClr val="accent2"/>
                </a:solidFill>
                <a:latin typeface="Open Sans"/>
                <a:ea typeface="Open Sans"/>
                <a:cs typeface="Open Sans"/>
                <a:sym typeface="Open Sans"/>
              </a:defRPr>
            </a:lvl3pPr>
            <a:lvl4pPr lvl="3" rtl="0">
              <a:spcBef>
                <a:spcPts val="0"/>
              </a:spcBef>
              <a:spcAft>
                <a:spcPts val="0"/>
              </a:spcAft>
              <a:buNone/>
              <a:defRPr sz="1800">
                <a:solidFill>
                  <a:schemeClr val="accent2"/>
                </a:solidFill>
                <a:latin typeface="Open Sans"/>
                <a:ea typeface="Open Sans"/>
                <a:cs typeface="Open Sans"/>
                <a:sym typeface="Open Sans"/>
              </a:defRPr>
            </a:lvl4pPr>
            <a:lvl5pPr lvl="4" rtl="0">
              <a:spcBef>
                <a:spcPts val="0"/>
              </a:spcBef>
              <a:spcAft>
                <a:spcPts val="0"/>
              </a:spcAft>
              <a:buNone/>
              <a:defRPr sz="1800">
                <a:solidFill>
                  <a:schemeClr val="accent2"/>
                </a:solidFill>
                <a:latin typeface="Open Sans"/>
                <a:ea typeface="Open Sans"/>
                <a:cs typeface="Open Sans"/>
                <a:sym typeface="Open Sans"/>
              </a:defRPr>
            </a:lvl5pPr>
            <a:lvl6pPr lvl="5" rtl="0">
              <a:spcBef>
                <a:spcPts val="0"/>
              </a:spcBef>
              <a:spcAft>
                <a:spcPts val="0"/>
              </a:spcAft>
              <a:buNone/>
              <a:defRPr sz="1800">
                <a:solidFill>
                  <a:schemeClr val="accent2"/>
                </a:solidFill>
                <a:latin typeface="Open Sans"/>
                <a:ea typeface="Open Sans"/>
                <a:cs typeface="Open Sans"/>
                <a:sym typeface="Open Sans"/>
              </a:defRPr>
            </a:lvl6pPr>
            <a:lvl7pPr lvl="6" rtl="0">
              <a:spcBef>
                <a:spcPts val="0"/>
              </a:spcBef>
              <a:spcAft>
                <a:spcPts val="0"/>
              </a:spcAft>
              <a:buNone/>
              <a:defRPr sz="1800">
                <a:solidFill>
                  <a:schemeClr val="accent2"/>
                </a:solidFill>
                <a:latin typeface="Open Sans"/>
                <a:ea typeface="Open Sans"/>
                <a:cs typeface="Open Sans"/>
                <a:sym typeface="Open Sans"/>
              </a:defRPr>
            </a:lvl7pPr>
            <a:lvl8pPr lvl="7" rtl="0">
              <a:spcBef>
                <a:spcPts val="0"/>
              </a:spcBef>
              <a:spcAft>
                <a:spcPts val="0"/>
              </a:spcAft>
              <a:buNone/>
              <a:defRPr sz="1800">
                <a:solidFill>
                  <a:schemeClr val="accent2"/>
                </a:solidFill>
                <a:latin typeface="Open Sans"/>
                <a:ea typeface="Open Sans"/>
                <a:cs typeface="Open Sans"/>
                <a:sym typeface="Open Sans"/>
              </a:defRPr>
            </a:lvl8pPr>
            <a:lvl9pPr lvl="8" rtl="0">
              <a:spcBef>
                <a:spcPts val="0"/>
              </a:spcBef>
              <a:spcAft>
                <a:spcPts val="0"/>
              </a:spcAft>
              <a:buNone/>
              <a:defRPr sz="1800">
                <a:solidFill>
                  <a:schemeClr val="accent2"/>
                </a:solidFill>
                <a:latin typeface="Open Sans"/>
                <a:ea typeface="Open Sans"/>
                <a:cs typeface="Open Sans"/>
                <a:sym typeface="Open Sans"/>
              </a:defRPr>
            </a:lvl9pPr>
          </a:lstStyle>
          <a:p/>
        </p:txBody>
      </p:sp>
      <p:sp>
        <p:nvSpPr>
          <p:cNvPr id="50" name="Google Shape;50;p7"/>
          <p:cNvSpPr txBox="1"/>
          <p:nvPr>
            <p:ph idx="4" type="body"/>
          </p:nvPr>
        </p:nvSpPr>
        <p:spPr>
          <a:xfrm>
            <a:off x="4374224" y="1994422"/>
            <a:ext cx="3408900" cy="3924900"/>
          </a:xfrm>
          <a:prstGeom prst="rect">
            <a:avLst/>
          </a:prstGeom>
          <a:noFill/>
          <a:ln>
            <a:noFill/>
          </a:ln>
        </p:spPr>
        <p:txBody>
          <a:bodyPr anchorCtr="0" anchor="t" bIns="91425" lIns="91425" spcFirstLastPara="1" rIns="91425" wrap="square" tIns="91425">
            <a:noAutofit/>
          </a:bodyPr>
          <a:lstStyle>
            <a:lvl1pPr indent="-304800" lvl="0" marL="457200" rtl="0">
              <a:spcBef>
                <a:spcPts val="0"/>
              </a:spcBef>
              <a:spcAft>
                <a:spcPts val="0"/>
              </a:spcAft>
              <a:buClr>
                <a:schemeClr val="accent2"/>
              </a:buClr>
              <a:buSzPts val="1200"/>
              <a:buFont typeface="Open Sans"/>
              <a:buChar char="●"/>
              <a:defRPr sz="1200">
                <a:solidFill>
                  <a:schemeClr val="accent2"/>
                </a:solidFill>
                <a:latin typeface="Open Sans"/>
                <a:ea typeface="Open Sans"/>
                <a:cs typeface="Open Sans"/>
                <a:sym typeface="Open Sans"/>
              </a:defRPr>
            </a:lvl1pPr>
            <a:lvl2pPr indent="-304800" lvl="1" marL="914400" rtl="0">
              <a:spcBef>
                <a:spcPts val="0"/>
              </a:spcBef>
              <a:spcAft>
                <a:spcPts val="0"/>
              </a:spcAft>
              <a:buClr>
                <a:schemeClr val="accent2"/>
              </a:buClr>
              <a:buSzPts val="1200"/>
              <a:buFont typeface="Open Sans"/>
              <a:buChar char="○"/>
              <a:defRPr sz="1200">
                <a:solidFill>
                  <a:schemeClr val="accent2"/>
                </a:solidFill>
                <a:latin typeface="Open Sans"/>
                <a:ea typeface="Open Sans"/>
                <a:cs typeface="Open Sans"/>
                <a:sym typeface="Open Sans"/>
              </a:defRPr>
            </a:lvl2pPr>
            <a:lvl3pPr indent="-304800" lvl="2" marL="1371600" rtl="0">
              <a:spcBef>
                <a:spcPts val="0"/>
              </a:spcBef>
              <a:spcAft>
                <a:spcPts val="0"/>
              </a:spcAft>
              <a:buClr>
                <a:schemeClr val="accent2"/>
              </a:buClr>
              <a:buSzPts val="1200"/>
              <a:buFont typeface="Open Sans"/>
              <a:buChar char="■"/>
              <a:defRPr sz="1200">
                <a:solidFill>
                  <a:schemeClr val="accent2"/>
                </a:solidFill>
                <a:latin typeface="Open Sans"/>
                <a:ea typeface="Open Sans"/>
                <a:cs typeface="Open Sans"/>
                <a:sym typeface="Open Sans"/>
              </a:defRPr>
            </a:lvl3pPr>
            <a:lvl4pPr indent="-304800" lvl="3" marL="1828800" rtl="0">
              <a:spcBef>
                <a:spcPts val="0"/>
              </a:spcBef>
              <a:spcAft>
                <a:spcPts val="0"/>
              </a:spcAft>
              <a:buClr>
                <a:schemeClr val="accent2"/>
              </a:buClr>
              <a:buSzPts val="1200"/>
              <a:buFont typeface="Open Sans"/>
              <a:buChar char="●"/>
              <a:defRPr sz="1200">
                <a:solidFill>
                  <a:schemeClr val="accent2"/>
                </a:solidFill>
                <a:latin typeface="Open Sans"/>
                <a:ea typeface="Open Sans"/>
                <a:cs typeface="Open Sans"/>
                <a:sym typeface="Open Sans"/>
              </a:defRPr>
            </a:lvl4pPr>
            <a:lvl5pPr indent="-304800" lvl="4" marL="2286000" rtl="0">
              <a:spcBef>
                <a:spcPts val="0"/>
              </a:spcBef>
              <a:spcAft>
                <a:spcPts val="0"/>
              </a:spcAft>
              <a:buClr>
                <a:schemeClr val="accent2"/>
              </a:buClr>
              <a:buSzPts val="1200"/>
              <a:buFont typeface="Open Sans"/>
              <a:buChar char="○"/>
              <a:defRPr sz="1200">
                <a:solidFill>
                  <a:schemeClr val="accent2"/>
                </a:solidFill>
                <a:latin typeface="Open Sans"/>
                <a:ea typeface="Open Sans"/>
                <a:cs typeface="Open Sans"/>
                <a:sym typeface="Open Sans"/>
              </a:defRPr>
            </a:lvl5pPr>
            <a:lvl6pPr indent="-304800" lvl="5" marL="2743200" rtl="0">
              <a:spcBef>
                <a:spcPts val="0"/>
              </a:spcBef>
              <a:spcAft>
                <a:spcPts val="0"/>
              </a:spcAft>
              <a:buClr>
                <a:schemeClr val="accent2"/>
              </a:buClr>
              <a:buSzPts val="1200"/>
              <a:buFont typeface="Open Sans"/>
              <a:buChar char="■"/>
              <a:defRPr sz="1200">
                <a:solidFill>
                  <a:schemeClr val="accent2"/>
                </a:solidFill>
                <a:latin typeface="Open Sans"/>
                <a:ea typeface="Open Sans"/>
                <a:cs typeface="Open Sans"/>
                <a:sym typeface="Open Sans"/>
              </a:defRPr>
            </a:lvl6pPr>
            <a:lvl7pPr indent="-304800" lvl="6" marL="3200400" rtl="0">
              <a:spcBef>
                <a:spcPts val="0"/>
              </a:spcBef>
              <a:spcAft>
                <a:spcPts val="0"/>
              </a:spcAft>
              <a:buClr>
                <a:schemeClr val="accent2"/>
              </a:buClr>
              <a:buSzPts val="1200"/>
              <a:buFont typeface="Open Sans"/>
              <a:buChar char="●"/>
              <a:defRPr sz="1200">
                <a:solidFill>
                  <a:schemeClr val="accent2"/>
                </a:solidFill>
                <a:latin typeface="Open Sans"/>
                <a:ea typeface="Open Sans"/>
                <a:cs typeface="Open Sans"/>
                <a:sym typeface="Open Sans"/>
              </a:defRPr>
            </a:lvl7pPr>
            <a:lvl8pPr indent="-304800" lvl="7" marL="3657600" rtl="0">
              <a:spcBef>
                <a:spcPts val="0"/>
              </a:spcBef>
              <a:spcAft>
                <a:spcPts val="0"/>
              </a:spcAft>
              <a:buClr>
                <a:schemeClr val="accent2"/>
              </a:buClr>
              <a:buSzPts val="1200"/>
              <a:buFont typeface="Open Sans"/>
              <a:buChar char="○"/>
              <a:defRPr sz="1200">
                <a:solidFill>
                  <a:schemeClr val="accent2"/>
                </a:solidFill>
                <a:latin typeface="Open Sans"/>
                <a:ea typeface="Open Sans"/>
                <a:cs typeface="Open Sans"/>
                <a:sym typeface="Open Sans"/>
              </a:defRPr>
            </a:lvl8pPr>
            <a:lvl9pPr indent="-304800" lvl="8" marL="4114800" rtl="0">
              <a:spcBef>
                <a:spcPts val="0"/>
              </a:spcBef>
              <a:spcAft>
                <a:spcPts val="0"/>
              </a:spcAft>
              <a:buClr>
                <a:schemeClr val="accent2"/>
              </a:buClr>
              <a:buSzPts val="1200"/>
              <a:buFont typeface="Open Sans"/>
              <a:buChar char="■"/>
              <a:defRPr sz="1200">
                <a:solidFill>
                  <a:schemeClr val="accent2"/>
                </a:solidFill>
                <a:latin typeface="Open Sans"/>
                <a:ea typeface="Open Sans"/>
                <a:cs typeface="Open Sans"/>
                <a:sym typeface="Open Sans"/>
              </a:defRPr>
            </a:lvl9pPr>
          </a:lstStyle>
          <a:p/>
        </p:txBody>
      </p:sp>
      <p:sp>
        <p:nvSpPr>
          <p:cNvPr id="51" name="Google Shape;51;p7"/>
          <p:cNvSpPr txBox="1"/>
          <p:nvPr>
            <p:ph idx="5" type="subTitle"/>
          </p:nvPr>
        </p:nvSpPr>
        <p:spPr>
          <a:xfrm>
            <a:off x="8052995" y="1414200"/>
            <a:ext cx="3506700" cy="5508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1600">
                <a:solidFill>
                  <a:schemeClr val="accent2"/>
                </a:solidFill>
                <a:latin typeface="Open Sans"/>
                <a:ea typeface="Open Sans"/>
                <a:cs typeface="Open Sans"/>
                <a:sym typeface="Open Sans"/>
              </a:defRPr>
            </a:lvl1pPr>
            <a:lvl2pPr lvl="1" rtl="0">
              <a:spcBef>
                <a:spcPts val="0"/>
              </a:spcBef>
              <a:spcAft>
                <a:spcPts val="0"/>
              </a:spcAft>
              <a:buNone/>
              <a:defRPr sz="1800">
                <a:solidFill>
                  <a:schemeClr val="accent2"/>
                </a:solidFill>
                <a:latin typeface="Open Sans"/>
                <a:ea typeface="Open Sans"/>
                <a:cs typeface="Open Sans"/>
                <a:sym typeface="Open Sans"/>
              </a:defRPr>
            </a:lvl2pPr>
            <a:lvl3pPr lvl="2" rtl="0">
              <a:spcBef>
                <a:spcPts val="0"/>
              </a:spcBef>
              <a:spcAft>
                <a:spcPts val="0"/>
              </a:spcAft>
              <a:buNone/>
              <a:defRPr sz="1800">
                <a:solidFill>
                  <a:schemeClr val="accent2"/>
                </a:solidFill>
                <a:latin typeface="Open Sans"/>
                <a:ea typeface="Open Sans"/>
                <a:cs typeface="Open Sans"/>
                <a:sym typeface="Open Sans"/>
              </a:defRPr>
            </a:lvl3pPr>
            <a:lvl4pPr lvl="3" rtl="0">
              <a:spcBef>
                <a:spcPts val="0"/>
              </a:spcBef>
              <a:spcAft>
                <a:spcPts val="0"/>
              </a:spcAft>
              <a:buNone/>
              <a:defRPr sz="1800">
                <a:solidFill>
                  <a:schemeClr val="accent2"/>
                </a:solidFill>
                <a:latin typeface="Open Sans"/>
                <a:ea typeface="Open Sans"/>
                <a:cs typeface="Open Sans"/>
                <a:sym typeface="Open Sans"/>
              </a:defRPr>
            </a:lvl4pPr>
            <a:lvl5pPr lvl="4" rtl="0">
              <a:spcBef>
                <a:spcPts val="0"/>
              </a:spcBef>
              <a:spcAft>
                <a:spcPts val="0"/>
              </a:spcAft>
              <a:buNone/>
              <a:defRPr sz="1800">
                <a:solidFill>
                  <a:schemeClr val="accent2"/>
                </a:solidFill>
                <a:latin typeface="Open Sans"/>
                <a:ea typeface="Open Sans"/>
                <a:cs typeface="Open Sans"/>
                <a:sym typeface="Open Sans"/>
              </a:defRPr>
            </a:lvl5pPr>
            <a:lvl6pPr lvl="5" rtl="0">
              <a:spcBef>
                <a:spcPts val="0"/>
              </a:spcBef>
              <a:spcAft>
                <a:spcPts val="0"/>
              </a:spcAft>
              <a:buNone/>
              <a:defRPr sz="1800">
                <a:solidFill>
                  <a:schemeClr val="accent2"/>
                </a:solidFill>
                <a:latin typeface="Open Sans"/>
                <a:ea typeface="Open Sans"/>
                <a:cs typeface="Open Sans"/>
                <a:sym typeface="Open Sans"/>
              </a:defRPr>
            </a:lvl6pPr>
            <a:lvl7pPr lvl="6" rtl="0">
              <a:spcBef>
                <a:spcPts val="0"/>
              </a:spcBef>
              <a:spcAft>
                <a:spcPts val="0"/>
              </a:spcAft>
              <a:buNone/>
              <a:defRPr sz="1800">
                <a:solidFill>
                  <a:schemeClr val="accent2"/>
                </a:solidFill>
                <a:latin typeface="Open Sans"/>
                <a:ea typeface="Open Sans"/>
                <a:cs typeface="Open Sans"/>
                <a:sym typeface="Open Sans"/>
              </a:defRPr>
            </a:lvl7pPr>
            <a:lvl8pPr lvl="7" rtl="0">
              <a:spcBef>
                <a:spcPts val="0"/>
              </a:spcBef>
              <a:spcAft>
                <a:spcPts val="0"/>
              </a:spcAft>
              <a:buNone/>
              <a:defRPr sz="1800">
                <a:solidFill>
                  <a:schemeClr val="accent2"/>
                </a:solidFill>
                <a:latin typeface="Open Sans"/>
                <a:ea typeface="Open Sans"/>
                <a:cs typeface="Open Sans"/>
                <a:sym typeface="Open Sans"/>
              </a:defRPr>
            </a:lvl8pPr>
            <a:lvl9pPr lvl="8" rtl="0">
              <a:spcBef>
                <a:spcPts val="0"/>
              </a:spcBef>
              <a:spcAft>
                <a:spcPts val="0"/>
              </a:spcAft>
              <a:buNone/>
              <a:defRPr sz="1800">
                <a:solidFill>
                  <a:schemeClr val="accent2"/>
                </a:solidFill>
                <a:latin typeface="Open Sans"/>
                <a:ea typeface="Open Sans"/>
                <a:cs typeface="Open Sans"/>
                <a:sym typeface="Open Sans"/>
              </a:defRPr>
            </a:lvl9pPr>
          </a:lstStyle>
          <a:p/>
        </p:txBody>
      </p:sp>
      <p:sp>
        <p:nvSpPr>
          <p:cNvPr id="52" name="Google Shape;52;p7"/>
          <p:cNvSpPr txBox="1"/>
          <p:nvPr>
            <p:ph idx="6" type="body"/>
          </p:nvPr>
        </p:nvSpPr>
        <p:spPr>
          <a:xfrm>
            <a:off x="8106396" y="1994422"/>
            <a:ext cx="3408900" cy="3924900"/>
          </a:xfrm>
          <a:prstGeom prst="rect">
            <a:avLst/>
          </a:prstGeom>
          <a:noFill/>
          <a:ln>
            <a:noFill/>
          </a:ln>
        </p:spPr>
        <p:txBody>
          <a:bodyPr anchorCtr="0" anchor="t" bIns="91425" lIns="91425" spcFirstLastPara="1" rIns="91425" wrap="square" tIns="91425">
            <a:noAutofit/>
          </a:bodyPr>
          <a:lstStyle>
            <a:lvl1pPr indent="-304800" lvl="0" marL="457200" rtl="0">
              <a:spcBef>
                <a:spcPts val="0"/>
              </a:spcBef>
              <a:spcAft>
                <a:spcPts val="0"/>
              </a:spcAft>
              <a:buClr>
                <a:schemeClr val="accent2"/>
              </a:buClr>
              <a:buSzPts val="1200"/>
              <a:buFont typeface="Open Sans"/>
              <a:buChar char="●"/>
              <a:defRPr sz="1200">
                <a:solidFill>
                  <a:schemeClr val="accent2"/>
                </a:solidFill>
                <a:latin typeface="Open Sans"/>
                <a:ea typeface="Open Sans"/>
                <a:cs typeface="Open Sans"/>
                <a:sym typeface="Open Sans"/>
              </a:defRPr>
            </a:lvl1pPr>
            <a:lvl2pPr indent="-304800" lvl="1" marL="914400" rtl="0">
              <a:spcBef>
                <a:spcPts val="0"/>
              </a:spcBef>
              <a:spcAft>
                <a:spcPts val="0"/>
              </a:spcAft>
              <a:buClr>
                <a:schemeClr val="accent2"/>
              </a:buClr>
              <a:buSzPts val="1200"/>
              <a:buFont typeface="Open Sans"/>
              <a:buChar char="○"/>
              <a:defRPr sz="1200">
                <a:solidFill>
                  <a:schemeClr val="accent2"/>
                </a:solidFill>
                <a:latin typeface="Open Sans"/>
                <a:ea typeface="Open Sans"/>
                <a:cs typeface="Open Sans"/>
                <a:sym typeface="Open Sans"/>
              </a:defRPr>
            </a:lvl2pPr>
            <a:lvl3pPr indent="-304800" lvl="2" marL="1371600" rtl="0">
              <a:spcBef>
                <a:spcPts val="0"/>
              </a:spcBef>
              <a:spcAft>
                <a:spcPts val="0"/>
              </a:spcAft>
              <a:buClr>
                <a:schemeClr val="accent2"/>
              </a:buClr>
              <a:buSzPts val="1200"/>
              <a:buFont typeface="Open Sans"/>
              <a:buChar char="■"/>
              <a:defRPr sz="1200">
                <a:solidFill>
                  <a:schemeClr val="accent2"/>
                </a:solidFill>
                <a:latin typeface="Open Sans"/>
                <a:ea typeface="Open Sans"/>
                <a:cs typeface="Open Sans"/>
                <a:sym typeface="Open Sans"/>
              </a:defRPr>
            </a:lvl3pPr>
            <a:lvl4pPr indent="-304800" lvl="3" marL="1828800" rtl="0">
              <a:spcBef>
                <a:spcPts val="0"/>
              </a:spcBef>
              <a:spcAft>
                <a:spcPts val="0"/>
              </a:spcAft>
              <a:buClr>
                <a:schemeClr val="accent2"/>
              </a:buClr>
              <a:buSzPts val="1200"/>
              <a:buFont typeface="Open Sans"/>
              <a:buChar char="●"/>
              <a:defRPr sz="1200">
                <a:solidFill>
                  <a:schemeClr val="accent2"/>
                </a:solidFill>
                <a:latin typeface="Open Sans"/>
                <a:ea typeface="Open Sans"/>
                <a:cs typeface="Open Sans"/>
                <a:sym typeface="Open Sans"/>
              </a:defRPr>
            </a:lvl4pPr>
            <a:lvl5pPr indent="-304800" lvl="4" marL="2286000" rtl="0">
              <a:spcBef>
                <a:spcPts val="0"/>
              </a:spcBef>
              <a:spcAft>
                <a:spcPts val="0"/>
              </a:spcAft>
              <a:buClr>
                <a:schemeClr val="accent2"/>
              </a:buClr>
              <a:buSzPts val="1200"/>
              <a:buFont typeface="Open Sans"/>
              <a:buChar char="○"/>
              <a:defRPr sz="1200">
                <a:solidFill>
                  <a:schemeClr val="accent2"/>
                </a:solidFill>
                <a:latin typeface="Open Sans"/>
                <a:ea typeface="Open Sans"/>
                <a:cs typeface="Open Sans"/>
                <a:sym typeface="Open Sans"/>
              </a:defRPr>
            </a:lvl5pPr>
            <a:lvl6pPr indent="-304800" lvl="5" marL="2743200" rtl="0">
              <a:spcBef>
                <a:spcPts val="0"/>
              </a:spcBef>
              <a:spcAft>
                <a:spcPts val="0"/>
              </a:spcAft>
              <a:buClr>
                <a:schemeClr val="accent2"/>
              </a:buClr>
              <a:buSzPts val="1200"/>
              <a:buFont typeface="Open Sans"/>
              <a:buChar char="■"/>
              <a:defRPr sz="1200">
                <a:solidFill>
                  <a:schemeClr val="accent2"/>
                </a:solidFill>
                <a:latin typeface="Open Sans"/>
                <a:ea typeface="Open Sans"/>
                <a:cs typeface="Open Sans"/>
                <a:sym typeface="Open Sans"/>
              </a:defRPr>
            </a:lvl6pPr>
            <a:lvl7pPr indent="-304800" lvl="6" marL="3200400" rtl="0">
              <a:spcBef>
                <a:spcPts val="0"/>
              </a:spcBef>
              <a:spcAft>
                <a:spcPts val="0"/>
              </a:spcAft>
              <a:buClr>
                <a:schemeClr val="accent2"/>
              </a:buClr>
              <a:buSzPts val="1200"/>
              <a:buFont typeface="Open Sans"/>
              <a:buChar char="●"/>
              <a:defRPr sz="1200">
                <a:solidFill>
                  <a:schemeClr val="accent2"/>
                </a:solidFill>
                <a:latin typeface="Open Sans"/>
                <a:ea typeface="Open Sans"/>
                <a:cs typeface="Open Sans"/>
                <a:sym typeface="Open Sans"/>
              </a:defRPr>
            </a:lvl7pPr>
            <a:lvl8pPr indent="-304800" lvl="7" marL="3657600" rtl="0">
              <a:spcBef>
                <a:spcPts val="0"/>
              </a:spcBef>
              <a:spcAft>
                <a:spcPts val="0"/>
              </a:spcAft>
              <a:buClr>
                <a:schemeClr val="accent2"/>
              </a:buClr>
              <a:buSzPts val="1200"/>
              <a:buFont typeface="Open Sans"/>
              <a:buChar char="○"/>
              <a:defRPr sz="1200">
                <a:solidFill>
                  <a:schemeClr val="accent2"/>
                </a:solidFill>
                <a:latin typeface="Open Sans"/>
                <a:ea typeface="Open Sans"/>
                <a:cs typeface="Open Sans"/>
                <a:sym typeface="Open Sans"/>
              </a:defRPr>
            </a:lvl8pPr>
            <a:lvl9pPr indent="-304800" lvl="8" marL="4114800" rtl="0">
              <a:spcBef>
                <a:spcPts val="0"/>
              </a:spcBef>
              <a:spcAft>
                <a:spcPts val="0"/>
              </a:spcAft>
              <a:buClr>
                <a:schemeClr val="accent2"/>
              </a:buClr>
              <a:buSzPts val="1200"/>
              <a:buFont typeface="Open Sans"/>
              <a:buChar char="■"/>
              <a:defRPr sz="1200">
                <a:solidFill>
                  <a:schemeClr val="accent2"/>
                </a:solidFill>
                <a:latin typeface="Open Sans"/>
                <a:ea typeface="Open Sans"/>
                <a:cs typeface="Open Sans"/>
                <a:sym typeface="Open Sans"/>
              </a:defRPr>
            </a:lvl9pPr>
          </a:lstStyle>
          <a:p/>
        </p:txBody>
      </p:sp>
      <p:sp>
        <p:nvSpPr>
          <p:cNvPr id="53" name="Google Shape;53;p7"/>
          <p:cNvSpPr txBox="1"/>
          <p:nvPr/>
        </p:nvSpPr>
        <p:spPr>
          <a:xfrm>
            <a:off x="11294530" y="6212438"/>
            <a:ext cx="402900" cy="365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sz="800">
                <a:solidFill>
                  <a:schemeClr val="accent2"/>
                </a:solidFill>
              </a:rPr>
              <a:t>‹#›</a:t>
            </a:fld>
            <a:endParaRPr sz="800">
              <a:solidFill>
                <a:schemeClr val="accent2"/>
              </a:solidFill>
            </a:endParaRPr>
          </a:p>
        </p:txBody>
      </p:sp>
      <p:sp>
        <p:nvSpPr>
          <p:cNvPr id="54" name="Google Shape;54;p7"/>
          <p:cNvSpPr txBox="1"/>
          <p:nvPr/>
        </p:nvSpPr>
        <p:spPr>
          <a:xfrm>
            <a:off x="514550" y="6275950"/>
            <a:ext cx="1223100" cy="21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solidFill>
                  <a:schemeClr val="accent2"/>
                </a:solidFill>
                <a:latin typeface="Open Sans"/>
                <a:ea typeface="Open Sans"/>
                <a:cs typeface="Open Sans"/>
                <a:sym typeface="Open Sans"/>
              </a:rPr>
              <a:t>@yaradhye</a:t>
            </a:r>
            <a:endParaRPr sz="1000">
              <a:solidFill>
                <a:schemeClr val="accent2"/>
              </a:solidFill>
              <a:latin typeface="Open Sans"/>
              <a:ea typeface="Open Sans"/>
              <a:cs typeface="Open Sans"/>
              <a:sym typeface="Open Sans"/>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mage and Content">
  <p:cSld name="TITLE_1_2_1">
    <p:spTree>
      <p:nvGrpSpPr>
        <p:cNvPr id="55" name="Shape 55"/>
        <p:cNvGrpSpPr/>
        <p:nvPr/>
      </p:nvGrpSpPr>
      <p:grpSpPr>
        <a:xfrm>
          <a:off x="0" y="0"/>
          <a:ext cx="0" cy="0"/>
          <a:chOff x="0" y="0"/>
          <a:chExt cx="0" cy="0"/>
        </a:xfrm>
      </p:grpSpPr>
      <p:sp>
        <p:nvSpPr>
          <p:cNvPr id="56" name="Google Shape;56;p8"/>
          <p:cNvSpPr txBox="1"/>
          <p:nvPr>
            <p:ph type="ctrTitle"/>
          </p:nvPr>
        </p:nvSpPr>
        <p:spPr>
          <a:xfrm>
            <a:off x="837750" y="268075"/>
            <a:ext cx="10516500" cy="920400"/>
          </a:xfrm>
          <a:prstGeom prst="rect">
            <a:avLst/>
          </a:prstGeom>
          <a:noFill/>
          <a:ln>
            <a:noFill/>
          </a:ln>
        </p:spPr>
        <p:txBody>
          <a:bodyPr anchorCtr="0" anchor="t" bIns="91425" lIns="91425" spcFirstLastPara="1" rIns="91425" wrap="square" tIns="91425">
            <a:noAutofit/>
          </a:bodyPr>
          <a:lstStyle>
            <a:lvl1pPr lvl="0" marR="0" rtl="0" algn="ctr">
              <a:lnSpc>
                <a:spcPct val="90000"/>
              </a:lnSpc>
              <a:spcBef>
                <a:spcPts val="0"/>
              </a:spcBef>
              <a:spcAft>
                <a:spcPts val="0"/>
              </a:spcAft>
              <a:buClr>
                <a:schemeClr val="dk1"/>
              </a:buClr>
              <a:buSzPts val="3600"/>
              <a:buFont typeface="Open Sans"/>
              <a:buNone/>
              <a:defRPr i="0" sz="3600" u="none" cap="none" strike="noStrike">
                <a:solidFill>
                  <a:schemeClr val="dk1"/>
                </a:solidFill>
                <a:latin typeface="Open Sans"/>
                <a:ea typeface="Open Sans"/>
                <a:cs typeface="Open Sans"/>
                <a:sym typeface="Open Sans"/>
              </a:defRPr>
            </a:lvl1pPr>
            <a:lvl2pPr lvl="1" rtl="0">
              <a:spcBef>
                <a:spcPts val="0"/>
              </a:spcBef>
              <a:spcAft>
                <a:spcPts val="0"/>
              </a:spcAft>
              <a:buClr>
                <a:schemeClr val="dk1"/>
              </a:buClr>
              <a:buSzPts val="3600"/>
              <a:buFont typeface="Open Sans"/>
              <a:buNone/>
              <a:defRPr sz="3600">
                <a:solidFill>
                  <a:schemeClr val="dk1"/>
                </a:solidFill>
                <a:latin typeface="Open Sans"/>
                <a:ea typeface="Open Sans"/>
                <a:cs typeface="Open Sans"/>
                <a:sym typeface="Open Sans"/>
              </a:defRPr>
            </a:lvl2pPr>
            <a:lvl3pPr lvl="2" rtl="0">
              <a:spcBef>
                <a:spcPts val="0"/>
              </a:spcBef>
              <a:spcAft>
                <a:spcPts val="0"/>
              </a:spcAft>
              <a:buClr>
                <a:schemeClr val="dk1"/>
              </a:buClr>
              <a:buSzPts val="3600"/>
              <a:buFont typeface="Open Sans"/>
              <a:buNone/>
              <a:defRPr sz="3600">
                <a:solidFill>
                  <a:schemeClr val="dk1"/>
                </a:solidFill>
                <a:latin typeface="Open Sans"/>
                <a:ea typeface="Open Sans"/>
                <a:cs typeface="Open Sans"/>
                <a:sym typeface="Open Sans"/>
              </a:defRPr>
            </a:lvl3pPr>
            <a:lvl4pPr lvl="3" rtl="0">
              <a:spcBef>
                <a:spcPts val="0"/>
              </a:spcBef>
              <a:spcAft>
                <a:spcPts val="0"/>
              </a:spcAft>
              <a:buClr>
                <a:schemeClr val="dk1"/>
              </a:buClr>
              <a:buSzPts val="3600"/>
              <a:buFont typeface="Open Sans"/>
              <a:buNone/>
              <a:defRPr sz="3600">
                <a:solidFill>
                  <a:schemeClr val="dk1"/>
                </a:solidFill>
                <a:latin typeface="Open Sans"/>
                <a:ea typeface="Open Sans"/>
                <a:cs typeface="Open Sans"/>
                <a:sym typeface="Open Sans"/>
              </a:defRPr>
            </a:lvl4pPr>
            <a:lvl5pPr lvl="4" rtl="0">
              <a:spcBef>
                <a:spcPts val="0"/>
              </a:spcBef>
              <a:spcAft>
                <a:spcPts val="0"/>
              </a:spcAft>
              <a:buClr>
                <a:schemeClr val="dk1"/>
              </a:buClr>
              <a:buSzPts val="3600"/>
              <a:buFont typeface="Open Sans"/>
              <a:buNone/>
              <a:defRPr sz="3600">
                <a:solidFill>
                  <a:schemeClr val="dk1"/>
                </a:solidFill>
                <a:latin typeface="Open Sans"/>
                <a:ea typeface="Open Sans"/>
                <a:cs typeface="Open Sans"/>
                <a:sym typeface="Open Sans"/>
              </a:defRPr>
            </a:lvl5pPr>
            <a:lvl6pPr lvl="5" rtl="0">
              <a:spcBef>
                <a:spcPts val="0"/>
              </a:spcBef>
              <a:spcAft>
                <a:spcPts val="0"/>
              </a:spcAft>
              <a:buClr>
                <a:schemeClr val="dk1"/>
              </a:buClr>
              <a:buSzPts val="3600"/>
              <a:buFont typeface="Open Sans"/>
              <a:buNone/>
              <a:defRPr sz="3600">
                <a:solidFill>
                  <a:schemeClr val="dk1"/>
                </a:solidFill>
                <a:latin typeface="Open Sans"/>
                <a:ea typeface="Open Sans"/>
                <a:cs typeface="Open Sans"/>
                <a:sym typeface="Open Sans"/>
              </a:defRPr>
            </a:lvl6pPr>
            <a:lvl7pPr lvl="6" rtl="0">
              <a:spcBef>
                <a:spcPts val="0"/>
              </a:spcBef>
              <a:spcAft>
                <a:spcPts val="0"/>
              </a:spcAft>
              <a:buClr>
                <a:schemeClr val="dk1"/>
              </a:buClr>
              <a:buSzPts val="3600"/>
              <a:buFont typeface="Open Sans"/>
              <a:buNone/>
              <a:defRPr sz="3600">
                <a:solidFill>
                  <a:schemeClr val="dk1"/>
                </a:solidFill>
                <a:latin typeface="Open Sans"/>
                <a:ea typeface="Open Sans"/>
                <a:cs typeface="Open Sans"/>
                <a:sym typeface="Open Sans"/>
              </a:defRPr>
            </a:lvl7pPr>
            <a:lvl8pPr lvl="7" rtl="0">
              <a:spcBef>
                <a:spcPts val="0"/>
              </a:spcBef>
              <a:spcAft>
                <a:spcPts val="0"/>
              </a:spcAft>
              <a:buClr>
                <a:schemeClr val="dk1"/>
              </a:buClr>
              <a:buSzPts val="3600"/>
              <a:buFont typeface="Open Sans"/>
              <a:buNone/>
              <a:defRPr sz="3600">
                <a:solidFill>
                  <a:schemeClr val="dk1"/>
                </a:solidFill>
                <a:latin typeface="Open Sans"/>
                <a:ea typeface="Open Sans"/>
                <a:cs typeface="Open Sans"/>
                <a:sym typeface="Open Sans"/>
              </a:defRPr>
            </a:lvl8pPr>
            <a:lvl9pPr lvl="8" rtl="0">
              <a:spcBef>
                <a:spcPts val="0"/>
              </a:spcBef>
              <a:spcAft>
                <a:spcPts val="0"/>
              </a:spcAft>
              <a:buClr>
                <a:schemeClr val="dk1"/>
              </a:buClr>
              <a:buSzPts val="3600"/>
              <a:buFont typeface="Open Sans"/>
              <a:buNone/>
              <a:defRPr sz="3600">
                <a:solidFill>
                  <a:schemeClr val="dk1"/>
                </a:solidFill>
                <a:latin typeface="Open Sans"/>
                <a:ea typeface="Open Sans"/>
                <a:cs typeface="Open Sans"/>
                <a:sym typeface="Open Sans"/>
              </a:defRPr>
            </a:lvl9pPr>
          </a:lstStyle>
          <a:p/>
        </p:txBody>
      </p:sp>
      <p:sp>
        <p:nvSpPr>
          <p:cNvPr id="57" name="Google Shape;57;p8"/>
          <p:cNvSpPr/>
          <p:nvPr/>
        </p:nvSpPr>
        <p:spPr>
          <a:xfrm>
            <a:off x="5255588" y="1015437"/>
            <a:ext cx="1635000" cy="45600"/>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cxnSp>
        <p:nvCxnSpPr>
          <p:cNvPr id="58" name="Google Shape;58;p8"/>
          <p:cNvCxnSpPr/>
          <p:nvPr/>
        </p:nvCxnSpPr>
        <p:spPr>
          <a:xfrm flipH="1" rot="10800000">
            <a:off x="448573" y="6223272"/>
            <a:ext cx="11248800" cy="3600"/>
          </a:xfrm>
          <a:prstGeom prst="straightConnector1">
            <a:avLst/>
          </a:prstGeom>
          <a:noFill/>
          <a:ln cap="flat" cmpd="sng" w="9525">
            <a:solidFill>
              <a:schemeClr val="accent1"/>
            </a:solidFill>
            <a:prstDash val="solid"/>
            <a:miter lim="800000"/>
            <a:headEnd len="sm" w="sm" type="none"/>
            <a:tailEnd len="sm" w="sm" type="none"/>
          </a:ln>
        </p:spPr>
      </p:cxnSp>
      <p:sp>
        <p:nvSpPr>
          <p:cNvPr id="59" name="Google Shape;59;p8"/>
          <p:cNvSpPr/>
          <p:nvPr/>
        </p:nvSpPr>
        <p:spPr>
          <a:xfrm>
            <a:off x="11294534" y="6223129"/>
            <a:ext cx="402900" cy="365100"/>
          </a:xfrm>
          <a:prstGeom prst="rect">
            <a:avLst/>
          </a:prstGeom>
          <a:solidFill>
            <a:schemeClr val="accent1"/>
          </a:solidFill>
          <a:ln>
            <a:noFill/>
          </a:ln>
        </p:spPr>
        <p:txBody>
          <a:bodyPr anchorCtr="0" anchor="ctr" bIns="30225" lIns="60500" spcFirstLastPara="1" rIns="60500" wrap="square" tIns="30225">
            <a:noAutofit/>
          </a:bodyPr>
          <a:lstStyle/>
          <a:p>
            <a:pPr indent="0" lvl="0" marL="0" marR="0" rtl="0" algn="ctr">
              <a:spcBef>
                <a:spcPts val="0"/>
              </a:spcBef>
              <a:spcAft>
                <a:spcPts val="0"/>
              </a:spcAft>
              <a:buClr>
                <a:srgbClr val="000000"/>
              </a:buClr>
              <a:buSzPts val="1032"/>
              <a:buFont typeface="Calibri"/>
              <a:buNone/>
            </a:pPr>
            <a:r>
              <a:t/>
            </a:r>
            <a:endParaRPr b="0" i="0" sz="1032" u="none" cap="none" strike="noStrike">
              <a:solidFill>
                <a:srgbClr val="FFFFFF"/>
              </a:solidFill>
              <a:latin typeface="Calibri"/>
              <a:ea typeface="Calibri"/>
              <a:cs typeface="Calibri"/>
              <a:sym typeface="Calibri"/>
            </a:endParaRPr>
          </a:p>
        </p:txBody>
      </p:sp>
      <p:sp>
        <p:nvSpPr>
          <p:cNvPr id="60" name="Google Shape;60;p8"/>
          <p:cNvSpPr txBox="1"/>
          <p:nvPr>
            <p:ph idx="1" type="subTitle"/>
          </p:nvPr>
        </p:nvSpPr>
        <p:spPr>
          <a:xfrm>
            <a:off x="6248475" y="1423750"/>
            <a:ext cx="5325300" cy="5508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1800">
                <a:solidFill>
                  <a:schemeClr val="accent2"/>
                </a:solidFill>
                <a:latin typeface="Open Sans"/>
                <a:ea typeface="Open Sans"/>
                <a:cs typeface="Open Sans"/>
                <a:sym typeface="Open Sans"/>
              </a:defRPr>
            </a:lvl1pPr>
            <a:lvl2pPr lvl="1" rtl="0">
              <a:spcBef>
                <a:spcPts val="0"/>
              </a:spcBef>
              <a:spcAft>
                <a:spcPts val="0"/>
              </a:spcAft>
              <a:buNone/>
              <a:defRPr sz="1800">
                <a:solidFill>
                  <a:schemeClr val="accent2"/>
                </a:solidFill>
                <a:latin typeface="Open Sans"/>
                <a:ea typeface="Open Sans"/>
                <a:cs typeface="Open Sans"/>
                <a:sym typeface="Open Sans"/>
              </a:defRPr>
            </a:lvl2pPr>
            <a:lvl3pPr lvl="2" rtl="0">
              <a:spcBef>
                <a:spcPts val="0"/>
              </a:spcBef>
              <a:spcAft>
                <a:spcPts val="0"/>
              </a:spcAft>
              <a:buNone/>
              <a:defRPr sz="1800">
                <a:solidFill>
                  <a:schemeClr val="accent2"/>
                </a:solidFill>
                <a:latin typeface="Open Sans"/>
                <a:ea typeface="Open Sans"/>
                <a:cs typeface="Open Sans"/>
                <a:sym typeface="Open Sans"/>
              </a:defRPr>
            </a:lvl3pPr>
            <a:lvl4pPr lvl="3" rtl="0">
              <a:spcBef>
                <a:spcPts val="0"/>
              </a:spcBef>
              <a:spcAft>
                <a:spcPts val="0"/>
              </a:spcAft>
              <a:buNone/>
              <a:defRPr sz="1800">
                <a:solidFill>
                  <a:schemeClr val="accent2"/>
                </a:solidFill>
                <a:latin typeface="Open Sans"/>
                <a:ea typeface="Open Sans"/>
                <a:cs typeface="Open Sans"/>
                <a:sym typeface="Open Sans"/>
              </a:defRPr>
            </a:lvl4pPr>
            <a:lvl5pPr lvl="4" rtl="0">
              <a:spcBef>
                <a:spcPts val="0"/>
              </a:spcBef>
              <a:spcAft>
                <a:spcPts val="0"/>
              </a:spcAft>
              <a:buNone/>
              <a:defRPr sz="1800">
                <a:solidFill>
                  <a:schemeClr val="accent2"/>
                </a:solidFill>
                <a:latin typeface="Open Sans"/>
                <a:ea typeface="Open Sans"/>
                <a:cs typeface="Open Sans"/>
                <a:sym typeface="Open Sans"/>
              </a:defRPr>
            </a:lvl5pPr>
            <a:lvl6pPr lvl="5" rtl="0">
              <a:spcBef>
                <a:spcPts val="0"/>
              </a:spcBef>
              <a:spcAft>
                <a:spcPts val="0"/>
              </a:spcAft>
              <a:buNone/>
              <a:defRPr sz="1800">
                <a:solidFill>
                  <a:schemeClr val="accent2"/>
                </a:solidFill>
                <a:latin typeface="Open Sans"/>
                <a:ea typeface="Open Sans"/>
                <a:cs typeface="Open Sans"/>
                <a:sym typeface="Open Sans"/>
              </a:defRPr>
            </a:lvl6pPr>
            <a:lvl7pPr lvl="6" rtl="0">
              <a:spcBef>
                <a:spcPts val="0"/>
              </a:spcBef>
              <a:spcAft>
                <a:spcPts val="0"/>
              </a:spcAft>
              <a:buNone/>
              <a:defRPr sz="1800">
                <a:solidFill>
                  <a:schemeClr val="accent2"/>
                </a:solidFill>
                <a:latin typeface="Open Sans"/>
                <a:ea typeface="Open Sans"/>
                <a:cs typeface="Open Sans"/>
                <a:sym typeface="Open Sans"/>
              </a:defRPr>
            </a:lvl7pPr>
            <a:lvl8pPr lvl="7" rtl="0">
              <a:spcBef>
                <a:spcPts val="0"/>
              </a:spcBef>
              <a:spcAft>
                <a:spcPts val="0"/>
              </a:spcAft>
              <a:buNone/>
              <a:defRPr sz="1800">
                <a:solidFill>
                  <a:schemeClr val="accent2"/>
                </a:solidFill>
                <a:latin typeface="Open Sans"/>
                <a:ea typeface="Open Sans"/>
                <a:cs typeface="Open Sans"/>
                <a:sym typeface="Open Sans"/>
              </a:defRPr>
            </a:lvl8pPr>
            <a:lvl9pPr lvl="8" rtl="0">
              <a:spcBef>
                <a:spcPts val="0"/>
              </a:spcBef>
              <a:spcAft>
                <a:spcPts val="0"/>
              </a:spcAft>
              <a:buNone/>
              <a:defRPr sz="1800">
                <a:solidFill>
                  <a:schemeClr val="accent2"/>
                </a:solidFill>
                <a:latin typeface="Open Sans"/>
                <a:ea typeface="Open Sans"/>
                <a:cs typeface="Open Sans"/>
                <a:sym typeface="Open Sans"/>
              </a:defRPr>
            </a:lvl9pPr>
          </a:lstStyle>
          <a:p/>
        </p:txBody>
      </p:sp>
      <p:sp>
        <p:nvSpPr>
          <p:cNvPr id="61" name="Google Shape;61;p8"/>
          <p:cNvSpPr txBox="1"/>
          <p:nvPr>
            <p:ph idx="2" type="body"/>
          </p:nvPr>
        </p:nvSpPr>
        <p:spPr>
          <a:xfrm>
            <a:off x="6329575" y="1994322"/>
            <a:ext cx="5176500" cy="39918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Clr>
                <a:schemeClr val="accent2"/>
              </a:buClr>
              <a:buSzPts val="1400"/>
              <a:buFont typeface="Open Sans"/>
              <a:buChar char="●"/>
              <a:defRPr>
                <a:solidFill>
                  <a:schemeClr val="accent2"/>
                </a:solidFill>
                <a:latin typeface="Open Sans"/>
                <a:ea typeface="Open Sans"/>
                <a:cs typeface="Open Sans"/>
                <a:sym typeface="Open Sans"/>
              </a:defRPr>
            </a:lvl1pPr>
            <a:lvl2pPr indent="-317500" lvl="1" marL="914400" rtl="0">
              <a:spcBef>
                <a:spcPts val="0"/>
              </a:spcBef>
              <a:spcAft>
                <a:spcPts val="0"/>
              </a:spcAft>
              <a:buClr>
                <a:schemeClr val="accent2"/>
              </a:buClr>
              <a:buSzPts val="1400"/>
              <a:buFont typeface="Open Sans"/>
              <a:buChar char="○"/>
              <a:defRPr>
                <a:solidFill>
                  <a:schemeClr val="accent2"/>
                </a:solidFill>
                <a:latin typeface="Open Sans"/>
                <a:ea typeface="Open Sans"/>
                <a:cs typeface="Open Sans"/>
                <a:sym typeface="Open Sans"/>
              </a:defRPr>
            </a:lvl2pPr>
            <a:lvl3pPr indent="-317500" lvl="2" marL="1371600" rtl="0">
              <a:spcBef>
                <a:spcPts val="0"/>
              </a:spcBef>
              <a:spcAft>
                <a:spcPts val="0"/>
              </a:spcAft>
              <a:buClr>
                <a:schemeClr val="accent2"/>
              </a:buClr>
              <a:buSzPts val="1400"/>
              <a:buFont typeface="Open Sans"/>
              <a:buChar char="■"/>
              <a:defRPr>
                <a:solidFill>
                  <a:schemeClr val="accent2"/>
                </a:solidFill>
                <a:latin typeface="Open Sans"/>
                <a:ea typeface="Open Sans"/>
                <a:cs typeface="Open Sans"/>
                <a:sym typeface="Open Sans"/>
              </a:defRPr>
            </a:lvl3pPr>
            <a:lvl4pPr indent="-317500" lvl="3" marL="1828800" rtl="0">
              <a:spcBef>
                <a:spcPts val="0"/>
              </a:spcBef>
              <a:spcAft>
                <a:spcPts val="0"/>
              </a:spcAft>
              <a:buClr>
                <a:schemeClr val="accent2"/>
              </a:buClr>
              <a:buSzPts val="1400"/>
              <a:buFont typeface="Open Sans"/>
              <a:buChar char="●"/>
              <a:defRPr>
                <a:solidFill>
                  <a:schemeClr val="accent2"/>
                </a:solidFill>
                <a:latin typeface="Open Sans"/>
                <a:ea typeface="Open Sans"/>
                <a:cs typeface="Open Sans"/>
                <a:sym typeface="Open Sans"/>
              </a:defRPr>
            </a:lvl4pPr>
            <a:lvl5pPr indent="-317500" lvl="4" marL="2286000" rtl="0">
              <a:spcBef>
                <a:spcPts val="0"/>
              </a:spcBef>
              <a:spcAft>
                <a:spcPts val="0"/>
              </a:spcAft>
              <a:buClr>
                <a:schemeClr val="accent2"/>
              </a:buClr>
              <a:buSzPts val="1400"/>
              <a:buFont typeface="Open Sans"/>
              <a:buChar char="○"/>
              <a:defRPr>
                <a:solidFill>
                  <a:schemeClr val="accent2"/>
                </a:solidFill>
                <a:latin typeface="Open Sans"/>
                <a:ea typeface="Open Sans"/>
                <a:cs typeface="Open Sans"/>
                <a:sym typeface="Open Sans"/>
              </a:defRPr>
            </a:lvl5pPr>
            <a:lvl6pPr indent="-317500" lvl="5" marL="2743200" rtl="0">
              <a:spcBef>
                <a:spcPts val="0"/>
              </a:spcBef>
              <a:spcAft>
                <a:spcPts val="0"/>
              </a:spcAft>
              <a:buClr>
                <a:schemeClr val="accent2"/>
              </a:buClr>
              <a:buSzPts val="1400"/>
              <a:buFont typeface="Open Sans"/>
              <a:buChar char="■"/>
              <a:defRPr>
                <a:solidFill>
                  <a:schemeClr val="accent2"/>
                </a:solidFill>
                <a:latin typeface="Open Sans"/>
                <a:ea typeface="Open Sans"/>
                <a:cs typeface="Open Sans"/>
                <a:sym typeface="Open Sans"/>
              </a:defRPr>
            </a:lvl6pPr>
            <a:lvl7pPr indent="-317500" lvl="6" marL="3200400" rtl="0">
              <a:spcBef>
                <a:spcPts val="0"/>
              </a:spcBef>
              <a:spcAft>
                <a:spcPts val="0"/>
              </a:spcAft>
              <a:buClr>
                <a:schemeClr val="accent2"/>
              </a:buClr>
              <a:buSzPts val="1400"/>
              <a:buFont typeface="Open Sans"/>
              <a:buChar char="●"/>
              <a:defRPr>
                <a:solidFill>
                  <a:schemeClr val="accent2"/>
                </a:solidFill>
                <a:latin typeface="Open Sans"/>
                <a:ea typeface="Open Sans"/>
                <a:cs typeface="Open Sans"/>
                <a:sym typeface="Open Sans"/>
              </a:defRPr>
            </a:lvl7pPr>
            <a:lvl8pPr indent="-317500" lvl="7" marL="3657600" rtl="0">
              <a:spcBef>
                <a:spcPts val="0"/>
              </a:spcBef>
              <a:spcAft>
                <a:spcPts val="0"/>
              </a:spcAft>
              <a:buClr>
                <a:schemeClr val="accent2"/>
              </a:buClr>
              <a:buSzPts val="1400"/>
              <a:buFont typeface="Open Sans"/>
              <a:buChar char="○"/>
              <a:defRPr>
                <a:solidFill>
                  <a:schemeClr val="accent2"/>
                </a:solidFill>
                <a:latin typeface="Open Sans"/>
                <a:ea typeface="Open Sans"/>
                <a:cs typeface="Open Sans"/>
                <a:sym typeface="Open Sans"/>
              </a:defRPr>
            </a:lvl8pPr>
            <a:lvl9pPr indent="-317500" lvl="8" marL="4114800" rtl="0">
              <a:spcBef>
                <a:spcPts val="0"/>
              </a:spcBef>
              <a:spcAft>
                <a:spcPts val="0"/>
              </a:spcAft>
              <a:buClr>
                <a:schemeClr val="accent2"/>
              </a:buClr>
              <a:buSzPts val="1400"/>
              <a:buFont typeface="Open Sans"/>
              <a:buChar char="■"/>
              <a:defRPr>
                <a:solidFill>
                  <a:schemeClr val="accent2"/>
                </a:solidFill>
                <a:latin typeface="Open Sans"/>
                <a:ea typeface="Open Sans"/>
                <a:cs typeface="Open Sans"/>
                <a:sym typeface="Open Sans"/>
              </a:defRPr>
            </a:lvl9pPr>
          </a:lstStyle>
          <a:p/>
        </p:txBody>
      </p:sp>
      <p:sp>
        <p:nvSpPr>
          <p:cNvPr id="62" name="Google Shape;62;p8"/>
          <p:cNvSpPr txBox="1"/>
          <p:nvPr/>
        </p:nvSpPr>
        <p:spPr>
          <a:xfrm>
            <a:off x="11294530" y="6212438"/>
            <a:ext cx="402900" cy="365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sz="800">
                <a:solidFill>
                  <a:schemeClr val="accent2"/>
                </a:solidFill>
              </a:rPr>
              <a:t>‹#›</a:t>
            </a:fld>
            <a:endParaRPr sz="800">
              <a:solidFill>
                <a:schemeClr val="accent2"/>
              </a:solidFill>
            </a:endParaRPr>
          </a:p>
        </p:txBody>
      </p:sp>
      <p:sp>
        <p:nvSpPr>
          <p:cNvPr id="63" name="Google Shape;63;p8"/>
          <p:cNvSpPr txBox="1"/>
          <p:nvPr/>
        </p:nvSpPr>
        <p:spPr>
          <a:xfrm>
            <a:off x="514550" y="6275950"/>
            <a:ext cx="1223100" cy="21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solidFill>
                  <a:schemeClr val="accent2"/>
                </a:solidFill>
                <a:latin typeface="Open Sans"/>
                <a:ea typeface="Open Sans"/>
                <a:cs typeface="Open Sans"/>
                <a:sym typeface="Open Sans"/>
              </a:rPr>
              <a:t>@yaradhye</a:t>
            </a:r>
            <a:endParaRPr sz="1000">
              <a:solidFill>
                <a:schemeClr val="accent2"/>
              </a:solidFill>
              <a:latin typeface="Open Sans"/>
              <a:ea typeface="Open Sans"/>
              <a:cs typeface="Open Sans"/>
              <a:sym typeface="Open Sans"/>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Rows">
  <p:cSld name="TITLE_1_1">
    <p:spTree>
      <p:nvGrpSpPr>
        <p:cNvPr id="64" name="Shape 64"/>
        <p:cNvGrpSpPr/>
        <p:nvPr/>
      </p:nvGrpSpPr>
      <p:grpSpPr>
        <a:xfrm>
          <a:off x="0" y="0"/>
          <a:ext cx="0" cy="0"/>
          <a:chOff x="0" y="0"/>
          <a:chExt cx="0" cy="0"/>
        </a:xfrm>
      </p:grpSpPr>
      <p:sp>
        <p:nvSpPr>
          <p:cNvPr id="65" name="Google Shape;65;p9"/>
          <p:cNvSpPr txBox="1"/>
          <p:nvPr>
            <p:ph type="ctrTitle"/>
          </p:nvPr>
        </p:nvSpPr>
        <p:spPr>
          <a:xfrm>
            <a:off x="844050" y="268075"/>
            <a:ext cx="10503900" cy="901200"/>
          </a:xfrm>
          <a:prstGeom prst="rect">
            <a:avLst/>
          </a:prstGeom>
          <a:noFill/>
          <a:ln>
            <a:noFill/>
          </a:ln>
        </p:spPr>
        <p:txBody>
          <a:bodyPr anchorCtr="0" anchor="t" bIns="91425" lIns="91425" spcFirstLastPara="1" rIns="91425" wrap="square" tIns="91425">
            <a:noAutofit/>
          </a:bodyPr>
          <a:lstStyle>
            <a:lvl1pPr lvl="0" marR="0" rtl="0" algn="ctr">
              <a:lnSpc>
                <a:spcPct val="90000"/>
              </a:lnSpc>
              <a:spcBef>
                <a:spcPts val="0"/>
              </a:spcBef>
              <a:spcAft>
                <a:spcPts val="0"/>
              </a:spcAft>
              <a:buClr>
                <a:schemeClr val="dk1"/>
              </a:buClr>
              <a:buSzPts val="3600"/>
              <a:buFont typeface="Open Sans"/>
              <a:buNone/>
              <a:defRPr i="0" sz="3600" u="none" cap="none" strike="noStrike">
                <a:solidFill>
                  <a:schemeClr val="dk1"/>
                </a:solidFill>
                <a:latin typeface="Open Sans"/>
                <a:ea typeface="Open Sans"/>
                <a:cs typeface="Open Sans"/>
                <a:sym typeface="Open Sans"/>
              </a:defRPr>
            </a:lvl1pPr>
            <a:lvl2pPr lvl="1" rtl="0">
              <a:spcBef>
                <a:spcPts val="0"/>
              </a:spcBef>
              <a:spcAft>
                <a:spcPts val="0"/>
              </a:spcAft>
              <a:buClr>
                <a:schemeClr val="dk1"/>
              </a:buClr>
              <a:buSzPts val="3600"/>
              <a:buFont typeface="Open Sans"/>
              <a:buNone/>
              <a:defRPr sz="3600">
                <a:solidFill>
                  <a:schemeClr val="dk1"/>
                </a:solidFill>
                <a:latin typeface="Open Sans"/>
                <a:ea typeface="Open Sans"/>
                <a:cs typeface="Open Sans"/>
                <a:sym typeface="Open Sans"/>
              </a:defRPr>
            </a:lvl2pPr>
            <a:lvl3pPr lvl="2" rtl="0">
              <a:spcBef>
                <a:spcPts val="0"/>
              </a:spcBef>
              <a:spcAft>
                <a:spcPts val="0"/>
              </a:spcAft>
              <a:buClr>
                <a:schemeClr val="dk1"/>
              </a:buClr>
              <a:buSzPts val="3600"/>
              <a:buFont typeface="Open Sans"/>
              <a:buNone/>
              <a:defRPr sz="3600">
                <a:solidFill>
                  <a:schemeClr val="dk1"/>
                </a:solidFill>
                <a:latin typeface="Open Sans"/>
                <a:ea typeface="Open Sans"/>
                <a:cs typeface="Open Sans"/>
                <a:sym typeface="Open Sans"/>
              </a:defRPr>
            </a:lvl3pPr>
            <a:lvl4pPr lvl="3" rtl="0">
              <a:spcBef>
                <a:spcPts val="0"/>
              </a:spcBef>
              <a:spcAft>
                <a:spcPts val="0"/>
              </a:spcAft>
              <a:buClr>
                <a:schemeClr val="dk1"/>
              </a:buClr>
              <a:buSzPts val="3600"/>
              <a:buFont typeface="Open Sans"/>
              <a:buNone/>
              <a:defRPr sz="3600">
                <a:solidFill>
                  <a:schemeClr val="dk1"/>
                </a:solidFill>
                <a:latin typeface="Open Sans"/>
                <a:ea typeface="Open Sans"/>
                <a:cs typeface="Open Sans"/>
                <a:sym typeface="Open Sans"/>
              </a:defRPr>
            </a:lvl4pPr>
            <a:lvl5pPr lvl="4" rtl="0">
              <a:spcBef>
                <a:spcPts val="0"/>
              </a:spcBef>
              <a:spcAft>
                <a:spcPts val="0"/>
              </a:spcAft>
              <a:buClr>
                <a:schemeClr val="dk1"/>
              </a:buClr>
              <a:buSzPts val="3600"/>
              <a:buFont typeface="Open Sans"/>
              <a:buNone/>
              <a:defRPr sz="3600">
                <a:solidFill>
                  <a:schemeClr val="dk1"/>
                </a:solidFill>
                <a:latin typeface="Open Sans"/>
                <a:ea typeface="Open Sans"/>
                <a:cs typeface="Open Sans"/>
                <a:sym typeface="Open Sans"/>
              </a:defRPr>
            </a:lvl5pPr>
            <a:lvl6pPr lvl="5" rtl="0">
              <a:spcBef>
                <a:spcPts val="0"/>
              </a:spcBef>
              <a:spcAft>
                <a:spcPts val="0"/>
              </a:spcAft>
              <a:buClr>
                <a:schemeClr val="dk1"/>
              </a:buClr>
              <a:buSzPts val="3600"/>
              <a:buFont typeface="Open Sans"/>
              <a:buNone/>
              <a:defRPr sz="3600">
                <a:solidFill>
                  <a:schemeClr val="dk1"/>
                </a:solidFill>
                <a:latin typeface="Open Sans"/>
                <a:ea typeface="Open Sans"/>
                <a:cs typeface="Open Sans"/>
                <a:sym typeface="Open Sans"/>
              </a:defRPr>
            </a:lvl6pPr>
            <a:lvl7pPr lvl="6" rtl="0">
              <a:spcBef>
                <a:spcPts val="0"/>
              </a:spcBef>
              <a:spcAft>
                <a:spcPts val="0"/>
              </a:spcAft>
              <a:buClr>
                <a:schemeClr val="dk1"/>
              </a:buClr>
              <a:buSzPts val="3600"/>
              <a:buFont typeface="Open Sans"/>
              <a:buNone/>
              <a:defRPr sz="3600">
                <a:solidFill>
                  <a:schemeClr val="dk1"/>
                </a:solidFill>
                <a:latin typeface="Open Sans"/>
                <a:ea typeface="Open Sans"/>
                <a:cs typeface="Open Sans"/>
                <a:sym typeface="Open Sans"/>
              </a:defRPr>
            </a:lvl7pPr>
            <a:lvl8pPr lvl="7" rtl="0">
              <a:spcBef>
                <a:spcPts val="0"/>
              </a:spcBef>
              <a:spcAft>
                <a:spcPts val="0"/>
              </a:spcAft>
              <a:buClr>
                <a:schemeClr val="dk1"/>
              </a:buClr>
              <a:buSzPts val="3600"/>
              <a:buFont typeface="Open Sans"/>
              <a:buNone/>
              <a:defRPr sz="3600">
                <a:solidFill>
                  <a:schemeClr val="dk1"/>
                </a:solidFill>
                <a:latin typeface="Open Sans"/>
                <a:ea typeface="Open Sans"/>
                <a:cs typeface="Open Sans"/>
                <a:sym typeface="Open Sans"/>
              </a:defRPr>
            </a:lvl8pPr>
            <a:lvl9pPr lvl="8" rtl="0">
              <a:spcBef>
                <a:spcPts val="0"/>
              </a:spcBef>
              <a:spcAft>
                <a:spcPts val="0"/>
              </a:spcAft>
              <a:buClr>
                <a:schemeClr val="dk1"/>
              </a:buClr>
              <a:buSzPts val="3600"/>
              <a:buFont typeface="Open Sans"/>
              <a:buNone/>
              <a:defRPr sz="3600">
                <a:solidFill>
                  <a:schemeClr val="dk1"/>
                </a:solidFill>
                <a:latin typeface="Open Sans"/>
                <a:ea typeface="Open Sans"/>
                <a:cs typeface="Open Sans"/>
                <a:sym typeface="Open Sans"/>
              </a:defRPr>
            </a:lvl9pPr>
          </a:lstStyle>
          <a:p/>
        </p:txBody>
      </p:sp>
      <p:sp>
        <p:nvSpPr>
          <p:cNvPr id="66" name="Google Shape;66;p9"/>
          <p:cNvSpPr txBox="1"/>
          <p:nvPr>
            <p:ph idx="1" type="subTitle"/>
          </p:nvPr>
        </p:nvSpPr>
        <p:spPr>
          <a:xfrm>
            <a:off x="588650" y="1423750"/>
            <a:ext cx="11043000" cy="20991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800">
                <a:solidFill>
                  <a:schemeClr val="accent2"/>
                </a:solidFill>
                <a:latin typeface="Open Sans"/>
                <a:ea typeface="Open Sans"/>
                <a:cs typeface="Open Sans"/>
                <a:sym typeface="Open Sans"/>
              </a:defRPr>
            </a:lvl1pPr>
            <a:lvl2pPr lvl="1" rtl="0">
              <a:spcBef>
                <a:spcPts val="0"/>
              </a:spcBef>
              <a:spcAft>
                <a:spcPts val="0"/>
              </a:spcAft>
              <a:buNone/>
              <a:defRPr sz="1800">
                <a:solidFill>
                  <a:schemeClr val="accent2"/>
                </a:solidFill>
                <a:latin typeface="Open Sans"/>
                <a:ea typeface="Open Sans"/>
                <a:cs typeface="Open Sans"/>
                <a:sym typeface="Open Sans"/>
              </a:defRPr>
            </a:lvl2pPr>
            <a:lvl3pPr lvl="2" rtl="0">
              <a:spcBef>
                <a:spcPts val="0"/>
              </a:spcBef>
              <a:spcAft>
                <a:spcPts val="0"/>
              </a:spcAft>
              <a:buNone/>
              <a:defRPr sz="1800">
                <a:solidFill>
                  <a:schemeClr val="accent2"/>
                </a:solidFill>
                <a:latin typeface="Open Sans"/>
                <a:ea typeface="Open Sans"/>
                <a:cs typeface="Open Sans"/>
                <a:sym typeface="Open Sans"/>
              </a:defRPr>
            </a:lvl3pPr>
            <a:lvl4pPr lvl="3" rtl="0">
              <a:spcBef>
                <a:spcPts val="0"/>
              </a:spcBef>
              <a:spcAft>
                <a:spcPts val="0"/>
              </a:spcAft>
              <a:buNone/>
              <a:defRPr sz="1800">
                <a:solidFill>
                  <a:schemeClr val="accent2"/>
                </a:solidFill>
                <a:latin typeface="Open Sans"/>
                <a:ea typeface="Open Sans"/>
                <a:cs typeface="Open Sans"/>
                <a:sym typeface="Open Sans"/>
              </a:defRPr>
            </a:lvl4pPr>
            <a:lvl5pPr lvl="4" rtl="0">
              <a:spcBef>
                <a:spcPts val="0"/>
              </a:spcBef>
              <a:spcAft>
                <a:spcPts val="0"/>
              </a:spcAft>
              <a:buNone/>
              <a:defRPr sz="1800">
                <a:solidFill>
                  <a:schemeClr val="accent2"/>
                </a:solidFill>
                <a:latin typeface="Open Sans"/>
                <a:ea typeface="Open Sans"/>
                <a:cs typeface="Open Sans"/>
                <a:sym typeface="Open Sans"/>
              </a:defRPr>
            </a:lvl5pPr>
            <a:lvl6pPr lvl="5" rtl="0">
              <a:spcBef>
                <a:spcPts val="0"/>
              </a:spcBef>
              <a:spcAft>
                <a:spcPts val="0"/>
              </a:spcAft>
              <a:buNone/>
              <a:defRPr sz="1800">
                <a:solidFill>
                  <a:schemeClr val="accent2"/>
                </a:solidFill>
                <a:latin typeface="Open Sans"/>
                <a:ea typeface="Open Sans"/>
                <a:cs typeface="Open Sans"/>
                <a:sym typeface="Open Sans"/>
              </a:defRPr>
            </a:lvl6pPr>
            <a:lvl7pPr lvl="6" rtl="0">
              <a:spcBef>
                <a:spcPts val="0"/>
              </a:spcBef>
              <a:spcAft>
                <a:spcPts val="0"/>
              </a:spcAft>
              <a:buNone/>
              <a:defRPr sz="1800">
                <a:solidFill>
                  <a:schemeClr val="accent2"/>
                </a:solidFill>
                <a:latin typeface="Open Sans"/>
                <a:ea typeface="Open Sans"/>
                <a:cs typeface="Open Sans"/>
                <a:sym typeface="Open Sans"/>
              </a:defRPr>
            </a:lvl7pPr>
            <a:lvl8pPr lvl="7" rtl="0">
              <a:spcBef>
                <a:spcPts val="0"/>
              </a:spcBef>
              <a:spcAft>
                <a:spcPts val="0"/>
              </a:spcAft>
              <a:buNone/>
              <a:defRPr sz="1800">
                <a:solidFill>
                  <a:schemeClr val="accent2"/>
                </a:solidFill>
                <a:latin typeface="Open Sans"/>
                <a:ea typeface="Open Sans"/>
                <a:cs typeface="Open Sans"/>
                <a:sym typeface="Open Sans"/>
              </a:defRPr>
            </a:lvl8pPr>
            <a:lvl9pPr lvl="8" rtl="0">
              <a:spcBef>
                <a:spcPts val="0"/>
              </a:spcBef>
              <a:spcAft>
                <a:spcPts val="0"/>
              </a:spcAft>
              <a:buNone/>
              <a:defRPr sz="1800">
                <a:solidFill>
                  <a:schemeClr val="accent2"/>
                </a:solidFill>
                <a:latin typeface="Open Sans"/>
                <a:ea typeface="Open Sans"/>
                <a:cs typeface="Open Sans"/>
                <a:sym typeface="Open Sans"/>
              </a:defRPr>
            </a:lvl9pPr>
          </a:lstStyle>
          <a:p/>
        </p:txBody>
      </p:sp>
      <p:sp>
        <p:nvSpPr>
          <p:cNvPr id="67" name="Google Shape;67;p9"/>
          <p:cNvSpPr txBox="1"/>
          <p:nvPr>
            <p:ph idx="2" type="subTitle"/>
          </p:nvPr>
        </p:nvSpPr>
        <p:spPr>
          <a:xfrm>
            <a:off x="588650" y="3829375"/>
            <a:ext cx="11043000" cy="20991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800">
                <a:solidFill>
                  <a:schemeClr val="accent2"/>
                </a:solidFill>
                <a:latin typeface="Open Sans"/>
                <a:ea typeface="Open Sans"/>
                <a:cs typeface="Open Sans"/>
                <a:sym typeface="Open Sans"/>
              </a:defRPr>
            </a:lvl1pPr>
            <a:lvl2pPr lvl="1" rtl="0">
              <a:spcBef>
                <a:spcPts val="0"/>
              </a:spcBef>
              <a:spcAft>
                <a:spcPts val="0"/>
              </a:spcAft>
              <a:buNone/>
              <a:defRPr sz="1800">
                <a:solidFill>
                  <a:schemeClr val="accent2"/>
                </a:solidFill>
                <a:latin typeface="Open Sans"/>
                <a:ea typeface="Open Sans"/>
                <a:cs typeface="Open Sans"/>
                <a:sym typeface="Open Sans"/>
              </a:defRPr>
            </a:lvl2pPr>
            <a:lvl3pPr lvl="2" rtl="0">
              <a:spcBef>
                <a:spcPts val="0"/>
              </a:spcBef>
              <a:spcAft>
                <a:spcPts val="0"/>
              </a:spcAft>
              <a:buNone/>
              <a:defRPr sz="1800">
                <a:solidFill>
                  <a:schemeClr val="accent2"/>
                </a:solidFill>
                <a:latin typeface="Open Sans"/>
                <a:ea typeface="Open Sans"/>
                <a:cs typeface="Open Sans"/>
                <a:sym typeface="Open Sans"/>
              </a:defRPr>
            </a:lvl3pPr>
            <a:lvl4pPr lvl="3" rtl="0">
              <a:spcBef>
                <a:spcPts val="0"/>
              </a:spcBef>
              <a:spcAft>
                <a:spcPts val="0"/>
              </a:spcAft>
              <a:buNone/>
              <a:defRPr sz="1800">
                <a:solidFill>
                  <a:schemeClr val="accent2"/>
                </a:solidFill>
                <a:latin typeface="Open Sans"/>
                <a:ea typeface="Open Sans"/>
                <a:cs typeface="Open Sans"/>
                <a:sym typeface="Open Sans"/>
              </a:defRPr>
            </a:lvl4pPr>
            <a:lvl5pPr lvl="4" rtl="0">
              <a:spcBef>
                <a:spcPts val="0"/>
              </a:spcBef>
              <a:spcAft>
                <a:spcPts val="0"/>
              </a:spcAft>
              <a:buNone/>
              <a:defRPr sz="1800">
                <a:solidFill>
                  <a:schemeClr val="accent2"/>
                </a:solidFill>
                <a:latin typeface="Open Sans"/>
                <a:ea typeface="Open Sans"/>
                <a:cs typeface="Open Sans"/>
                <a:sym typeface="Open Sans"/>
              </a:defRPr>
            </a:lvl5pPr>
            <a:lvl6pPr lvl="5" rtl="0">
              <a:spcBef>
                <a:spcPts val="0"/>
              </a:spcBef>
              <a:spcAft>
                <a:spcPts val="0"/>
              </a:spcAft>
              <a:buNone/>
              <a:defRPr sz="1800">
                <a:solidFill>
                  <a:schemeClr val="accent2"/>
                </a:solidFill>
                <a:latin typeface="Open Sans"/>
                <a:ea typeface="Open Sans"/>
                <a:cs typeface="Open Sans"/>
                <a:sym typeface="Open Sans"/>
              </a:defRPr>
            </a:lvl6pPr>
            <a:lvl7pPr lvl="6" rtl="0">
              <a:spcBef>
                <a:spcPts val="0"/>
              </a:spcBef>
              <a:spcAft>
                <a:spcPts val="0"/>
              </a:spcAft>
              <a:buNone/>
              <a:defRPr sz="1800">
                <a:solidFill>
                  <a:schemeClr val="accent2"/>
                </a:solidFill>
                <a:latin typeface="Open Sans"/>
                <a:ea typeface="Open Sans"/>
                <a:cs typeface="Open Sans"/>
                <a:sym typeface="Open Sans"/>
              </a:defRPr>
            </a:lvl7pPr>
            <a:lvl8pPr lvl="7" rtl="0">
              <a:spcBef>
                <a:spcPts val="0"/>
              </a:spcBef>
              <a:spcAft>
                <a:spcPts val="0"/>
              </a:spcAft>
              <a:buNone/>
              <a:defRPr sz="1800">
                <a:solidFill>
                  <a:schemeClr val="accent2"/>
                </a:solidFill>
                <a:latin typeface="Open Sans"/>
                <a:ea typeface="Open Sans"/>
                <a:cs typeface="Open Sans"/>
                <a:sym typeface="Open Sans"/>
              </a:defRPr>
            </a:lvl8pPr>
            <a:lvl9pPr lvl="8" rtl="0">
              <a:spcBef>
                <a:spcPts val="0"/>
              </a:spcBef>
              <a:spcAft>
                <a:spcPts val="0"/>
              </a:spcAft>
              <a:buNone/>
              <a:defRPr sz="1800">
                <a:solidFill>
                  <a:schemeClr val="accent2"/>
                </a:solidFill>
                <a:latin typeface="Open Sans"/>
                <a:ea typeface="Open Sans"/>
                <a:cs typeface="Open Sans"/>
                <a:sym typeface="Open Sans"/>
              </a:defRPr>
            </a:lvl9pPr>
          </a:lstStyle>
          <a:p/>
        </p:txBody>
      </p:sp>
      <p:sp>
        <p:nvSpPr>
          <p:cNvPr id="68" name="Google Shape;68;p9"/>
          <p:cNvSpPr/>
          <p:nvPr/>
        </p:nvSpPr>
        <p:spPr>
          <a:xfrm>
            <a:off x="5255588" y="1015437"/>
            <a:ext cx="1635000" cy="45600"/>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cxnSp>
        <p:nvCxnSpPr>
          <p:cNvPr id="69" name="Google Shape;69;p9"/>
          <p:cNvCxnSpPr/>
          <p:nvPr/>
        </p:nvCxnSpPr>
        <p:spPr>
          <a:xfrm flipH="1" rot="10800000">
            <a:off x="448573" y="6223272"/>
            <a:ext cx="11248800" cy="3600"/>
          </a:xfrm>
          <a:prstGeom prst="straightConnector1">
            <a:avLst/>
          </a:prstGeom>
          <a:noFill/>
          <a:ln cap="flat" cmpd="sng" w="9525">
            <a:solidFill>
              <a:schemeClr val="accent1"/>
            </a:solidFill>
            <a:prstDash val="solid"/>
            <a:miter lim="800000"/>
            <a:headEnd len="sm" w="sm" type="none"/>
            <a:tailEnd len="sm" w="sm" type="none"/>
          </a:ln>
        </p:spPr>
      </p:cxnSp>
      <p:sp>
        <p:nvSpPr>
          <p:cNvPr id="70" name="Google Shape;70;p9"/>
          <p:cNvSpPr/>
          <p:nvPr/>
        </p:nvSpPr>
        <p:spPr>
          <a:xfrm>
            <a:off x="11294534" y="6223129"/>
            <a:ext cx="402900" cy="365100"/>
          </a:xfrm>
          <a:prstGeom prst="rect">
            <a:avLst/>
          </a:prstGeom>
          <a:solidFill>
            <a:schemeClr val="accent1"/>
          </a:solidFill>
          <a:ln>
            <a:noFill/>
          </a:ln>
        </p:spPr>
        <p:txBody>
          <a:bodyPr anchorCtr="0" anchor="ctr" bIns="30225" lIns="60500" spcFirstLastPara="1" rIns="60500" wrap="square" tIns="30225">
            <a:noAutofit/>
          </a:bodyPr>
          <a:lstStyle/>
          <a:p>
            <a:pPr indent="0" lvl="0" marL="0" marR="0" rtl="0" algn="ctr">
              <a:spcBef>
                <a:spcPts val="0"/>
              </a:spcBef>
              <a:spcAft>
                <a:spcPts val="0"/>
              </a:spcAft>
              <a:buClr>
                <a:srgbClr val="000000"/>
              </a:buClr>
              <a:buSzPts val="1032"/>
              <a:buFont typeface="Calibri"/>
              <a:buNone/>
            </a:pPr>
            <a:r>
              <a:t/>
            </a:r>
            <a:endParaRPr b="0" i="0" sz="1032" u="none" cap="none" strike="noStrike">
              <a:solidFill>
                <a:srgbClr val="FFFFFF"/>
              </a:solidFill>
              <a:latin typeface="Calibri"/>
              <a:ea typeface="Calibri"/>
              <a:cs typeface="Calibri"/>
              <a:sym typeface="Calibri"/>
            </a:endParaRPr>
          </a:p>
        </p:txBody>
      </p:sp>
      <p:sp>
        <p:nvSpPr>
          <p:cNvPr id="71" name="Google Shape;71;p9"/>
          <p:cNvSpPr txBox="1"/>
          <p:nvPr/>
        </p:nvSpPr>
        <p:spPr>
          <a:xfrm>
            <a:off x="11294530" y="6212438"/>
            <a:ext cx="402900" cy="365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sz="800">
                <a:solidFill>
                  <a:schemeClr val="accent2"/>
                </a:solidFill>
              </a:rPr>
              <a:t>‹#›</a:t>
            </a:fld>
            <a:endParaRPr sz="800">
              <a:solidFill>
                <a:schemeClr val="accent2"/>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p:cSld name="CUSTOM_1">
    <p:spTree>
      <p:nvGrpSpPr>
        <p:cNvPr id="72" name="Shape 72"/>
        <p:cNvGrpSpPr/>
        <p:nvPr/>
      </p:nvGrpSpPr>
      <p:grpSpPr>
        <a:xfrm>
          <a:off x="0" y="0"/>
          <a:ext cx="0" cy="0"/>
          <a:chOff x="0" y="0"/>
          <a:chExt cx="0" cy="0"/>
        </a:xfrm>
      </p:grpSpPr>
      <p:sp>
        <p:nvSpPr>
          <p:cNvPr id="73" name="Google Shape;73;p10"/>
          <p:cNvSpPr txBox="1"/>
          <p:nvPr>
            <p:ph type="ctrTitle"/>
          </p:nvPr>
        </p:nvSpPr>
        <p:spPr>
          <a:xfrm>
            <a:off x="850500" y="268075"/>
            <a:ext cx="10491000" cy="901200"/>
          </a:xfrm>
          <a:prstGeom prst="rect">
            <a:avLst/>
          </a:prstGeom>
          <a:noFill/>
          <a:ln>
            <a:noFill/>
          </a:ln>
        </p:spPr>
        <p:txBody>
          <a:bodyPr anchorCtr="0" anchor="t" bIns="91425" lIns="91425" spcFirstLastPara="1" rIns="91425" wrap="square" tIns="91425">
            <a:noAutofit/>
          </a:bodyPr>
          <a:lstStyle>
            <a:lvl1pPr lvl="0" marR="0" rtl="0" algn="ctr">
              <a:lnSpc>
                <a:spcPct val="90000"/>
              </a:lnSpc>
              <a:spcBef>
                <a:spcPts val="0"/>
              </a:spcBef>
              <a:spcAft>
                <a:spcPts val="0"/>
              </a:spcAft>
              <a:buClr>
                <a:schemeClr val="dk1"/>
              </a:buClr>
              <a:buSzPts val="3600"/>
              <a:buFont typeface="Open Sans"/>
              <a:buNone/>
              <a:defRPr i="0" sz="3600" u="none" cap="none" strike="noStrike">
                <a:solidFill>
                  <a:schemeClr val="dk1"/>
                </a:solidFill>
                <a:latin typeface="Open Sans"/>
                <a:ea typeface="Open Sans"/>
                <a:cs typeface="Open Sans"/>
                <a:sym typeface="Open Sans"/>
              </a:defRPr>
            </a:lvl1pPr>
            <a:lvl2pPr lvl="1" rtl="0">
              <a:spcBef>
                <a:spcPts val="0"/>
              </a:spcBef>
              <a:spcAft>
                <a:spcPts val="0"/>
              </a:spcAft>
              <a:buClr>
                <a:schemeClr val="dk1"/>
              </a:buClr>
              <a:buSzPts val="3600"/>
              <a:buFont typeface="Open Sans"/>
              <a:buNone/>
              <a:defRPr sz="3600">
                <a:solidFill>
                  <a:schemeClr val="dk1"/>
                </a:solidFill>
                <a:latin typeface="Open Sans"/>
                <a:ea typeface="Open Sans"/>
                <a:cs typeface="Open Sans"/>
                <a:sym typeface="Open Sans"/>
              </a:defRPr>
            </a:lvl2pPr>
            <a:lvl3pPr lvl="2" rtl="0">
              <a:spcBef>
                <a:spcPts val="0"/>
              </a:spcBef>
              <a:spcAft>
                <a:spcPts val="0"/>
              </a:spcAft>
              <a:buClr>
                <a:schemeClr val="dk1"/>
              </a:buClr>
              <a:buSzPts val="3600"/>
              <a:buFont typeface="Open Sans"/>
              <a:buNone/>
              <a:defRPr sz="3600">
                <a:solidFill>
                  <a:schemeClr val="dk1"/>
                </a:solidFill>
                <a:latin typeface="Open Sans"/>
                <a:ea typeface="Open Sans"/>
                <a:cs typeface="Open Sans"/>
                <a:sym typeface="Open Sans"/>
              </a:defRPr>
            </a:lvl3pPr>
            <a:lvl4pPr lvl="3" rtl="0">
              <a:spcBef>
                <a:spcPts val="0"/>
              </a:spcBef>
              <a:spcAft>
                <a:spcPts val="0"/>
              </a:spcAft>
              <a:buClr>
                <a:schemeClr val="dk1"/>
              </a:buClr>
              <a:buSzPts val="3600"/>
              <a:buFont typeface="Open Sans"/>
              <a:buNone/>
              <a:defRPr sz="3600">
                <a:solidFill>
                  <a:schemeClr val="dk1"/>
                </a:solidFill>
                <a:latin typeface="Open Sans"/>
                <a:ea typeface="Open Sans"/>
                <a:cs typeface="Open Sans"/>
                <a:sym typeface="Open Sans"/>
              </a:defRPr>
            </a:lvl4pPr>
            <a:lvl5pPr lvl="4" rtl="0">
              <a:spcBef>
                <a:spcPts val="0"/>
              </a:spcBef>
              <a:spcAft>
                <a:spcPts val="0"/>
              </a:spcAft>
              <a:buClr>
                <a:schemeClr val="dk1"/>
              </a:buClr>
              <a:buSzPts val="3600"/>
              <a:buFont typeface="Open Sans"/>
              <a:buNone/>
              <a:defRPr sz="3600">
                <a:solidFill>
                  <a:schemeClr val="dk1"/>
                </a:solidFill>
                <a:latin typeface="Open Sans"/>
                <a:ea typeface="Open Sans"/>
                <a:cs typeface="Open Sans"/>
                <a:sym typeface="Open Sans"/>
              </a:defRPr>
            </a:lvl5pPr>
            <a:lvl6pPr lvl="5" rtl="0">
              <a:spcBef>
                <a:spcPts val="0"/>
              </a:spcBef>
              <a:spcAft>
                <a:spcPts val="0"/>
              </a:spcAft>
              <a:buClr>
                <a:schemeClr val="dk1"/>
              </a:buClr>
              <a:buSzPts val="3600"/>
              <a:buFont typeface="Open Sans"/>
              <a:buNone/>
              <a:defRPr sz="3600">
                <a:solidFill>
                  <a:schemeClr val="dk1"/>
                </a:solidFill>
                <a:latin typeface="Open Sans"/>
                <a:ea typeface="Open Sans"/>
                <a:cs typeface="Open Sans"/>
                <a:sym typeface="Open Sans"/>
              </a:defRPr>
            </a:lvl6pPr>
            <a:lvl7pPr lvl="6" rtl="0">
              <a:spcBef>
                <a:spcPts val="0"/>
              </a:spcBef>
              <a:spcAft>
                <a:spcPts val="0"/>
              </a:spcAft>
              <a:buClr>
                <a:schemeClr val="dk1"/>
              </a:buClr>
              <a:buSzPts val="3600"/>
              <a:buFont typeface="Open Sans"/>
              <a:buNone/>
              <a:defRPr sz="3600">
                <a:solidFill>
                  <a:schemeClr val="dk1"/>
                </a:solidFill>
                <a:latin typeface="Open Sans"/>
                <a:ea typeface="Open Sans"/>
                <a:cs typeface="Open Sans"/>
                <a:sym typeface="Open Sans"/>
              </a:defRPr>
            </a:lvl7pPr>
            <a:lvl8pPr lvl="7" rtl="0">
              <a:spcBef>
                <a:spcPts val="0"/>
              </a:spcBef>
              <a:spcAft>
                <a:spcPts val="0"/>
              </a:spcAft>
              <a:buClr>
                <a:schemeClr val="dk1"/>
              </a:buClr>
              <a:buSzPts val="3600"/>
              <a:buFont typeface="Open Sans"/>
              <a:buNone/>
              <a:defRPr sz="3600">
                <a:solidFill>
                  <a:schemeClr val="dk1"/>
                </a:solidFill>
                <a:latin typeface="Open Sans"/>
                <a:ea typeface="Open Sans"/>
                <a:cs typeface="Open Sans"/>
                <a:sym typeface="Open Sans"/>
              </a:defRPr>
            </a:lvl8pPr>
            <a:lvl9pPr lvl="8" rtl="0">
              <a:spcBef>
                <a:spcPts val="0"/>
              </a:spcBef>
              <a:spcAft>
                <a:spcPts val="0"/>
              </a:spcAft>
              <a:buClr>
                <a:schemeClr val="dk1"/>
              </a:buClr>
              <a:buSzPts val="3600"/>
              <a:buFont typeface="Open Sans"/>
              <a:buNone/>
              <a:defRPr sz="3600">
                <a:solidFill>
                  <a:schemeClr val="dk1"/>
                </a:solidFill>
                <a:latin typeface="Open Sans"/>
                <a:ea typeface="Open Sans"/>
                <a:cs typeface="Open Sans"/>
                <a:sym typeface="Open Sans"/>
              </a:defRPr>
            </a:lvl9pPr>
          </a:lstStyle>
          <a:p/>
        </p:txBody>
      </p:sp>
      <p:sp>
        <p:nvSpPr>
          <p:cNvPr id="74" name="Google Shape;74;p10"/>
          <p:cNvSpPr/>
          <p:nvPr/>
        </p:nvSpPr>
        <p:spPr>
          <a:xfrm>
            <a:off x="5255588" y="1015437"/>
            <a:ext cx="1635000" cy="45600"/>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cxnSp>
        <p:nvCxnSpPr>
          <p:cNvPr id="75" name="Google Shape;75;p10"/>
          <p:cNvCxnSpPr/>
          <p:nvPr/>
        </p:nvCxnSpPr>
        <p:spPr>
          <a:xfrm flipH="1" rot="10800000">
            <a:off x="448573" y="6223272"/>
            <a:ext cx="11248800" cy="3600"/>
          </a:xfrm>
          <a:prstGeom prst="straightConnector1">
            <a:avLst/>
          </a:prstGeom>
          <a:noFill/>
          <a:ln cap="flat" cmpd="sng" w="9525">
            <a:solidFill>
              <a:schemeClr val="accent1"/>
            </a:solidFill>
            <a:prstDash val="solid"/>
            <a:miter lim="800000"/>
            <a:headEnd len="sm" w="sm" type="none"/>
            <a:tailEnd len="sm" w="sm" type="none"/>
          </a:ln>
        </p:spPr>
      </p:cxnSp>
      <p:sp>
        <p:nvSpPr>
          <p:cNvPr id="76" name="Google Shape;76;p10"/>
          <p:cNvSpPr/>
          <p:nvPr/>
        </p:nvSpPr>
        <p:spPr>
          <a:xfrm>
            <a:off x="11294534" y="6223129"/>
            <a:ext cx="402900" cy="365100"/>
          </a:xfrm>
          <a:prstGeom prst="rect">
            <a:avLst/>
          </a:prstGeom>
          <a:solidFill>
            <a:schemeClr val="accent1"/>
          </a:solidFill>
          <a:ln>
            <a:noFill/>
          </a:ln>
        </p:spPr>
        <p:txBody>
          <a:bodyPr anchorCtr="0" anchor="ctr" bIns="30225" lIns="60500" spcFirstLastPara="1" rIns="60500" wrap="square" tIns="30225">
            <a:noAutofit/>
          </a:bodyPr>
          <a:lstStyle/>
          <a:p>
            <a:pPr indent="0" lvl="0" marL="0" marR="0" rtl="0" algn="ctr">
              <a:spcBef>
                <a:spcPts val="0"/>
              </a:spcBef>
              <a:spcAft>
                <a:spcPts val="0"/>
              </a:spcAft>
              <a:buClr>
                <a:srgbClr val="000000"/>
              </a:buClr>
              <a:buSzPts val="1032"/>
              <a:buFont typeface="Calibri"/>
              <a:buNone/>
            </a:pPr>
            <a:r>
              <a:t/>
            </a:r>
            <a:endParaRPr b="0" i="0" sz="1032" u="none" cap="none" strike="noStrike">
              <a:solidFill>
                <a:srgbClr val="FFFFFF"/>
              </a:solidFill>
              <a:latin typeface="Calibri"/>
              <a:ea typeface="Calibri"/>
              <a:cs typeface="Calibri"/>
              <a:sym typeface="Calibri"/>
            </a:endParaRPr>
          </a:p>
        </p:txBody>
      </p:sp>
      <p:sp>
        <p:nvSpPr>
          <p:cNvPr id="77" name="Google Shape;77;p10"/>
          <p:cNvSpPr txBox="1"/>
          <p:nvPr/>
        </p:nvSpPr>
        <p:spPr>
          <a:xfrm>
            <a:off x="11294530" y="6212438"/>
            <a:ext cx="402900" cy="365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sz="800">
                <a:solidFill>
                  <a:schemeClr val="accent2"/>
                </a:solidFill>
              </a:rPr>
              <a:t>‹#›</a:t>
            </a:fld>
            <a:endParaRPr sz="800">
              <a:solidFill>
                <a:schemeClr val="accent2"/>
              </a:solidFill>
            </a:endParaRPr>
          </a:p>
        </p:txBody>
      </p:sp>
      <p:sp>
        <p:nvSpPr>
          <p:cNvPr id="78" name="Google Shape;78;p10"/>
          <p:cNvSpPr txBox="1"/>
          <p:nvPr/>
        </p:nvSpPr>
        <p:spPr>
          <a:xfrm>
            <a:off x="514550" y="6275950"/>
            <a:ext cx="1223100" cy="21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solidFill>
                  <a:schemeClr val="accent2"/>
                </a:solidFill>
                <a:latin typeface="Open Sans"/>
                <a:ea typeface="Open Sans"/>
                <a:cs typeface="Open Sans"/>
                <a:sym typeface="Open Sans"/>
              </a:rPr>
              <a:t>@yaradhye</a:t>
            </a:r>
            <a:endParaRPr sz="1000">
              <a:solidFill>
                <a:schemeClr val="accent2"/>
              </a:solidFill>
              <a:latin typeface="Open Sans"/>
              <a:ea typeface="Open Sans"/>
              <a:cs typeface="Open Sans"/>
              <a:sym typeface="Open Sans"/>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theme" Target="../theme/theme2.xml"/><Relationship Id="rId14" Type="http://schemas.openxmlformats.org/officeDocument/2006/relationships/slideLayout" Target="../slideLayouts/slideLayout1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accent5"/>
        </a:solidFill>
      </p:bgPr>
    </p:bg>
    <p:spTree>
      <p:nvGrpSpPr>
        <p:cNvPr id="5" name="Shape 5"/>
        <p:cNvGrpSpPr/>
        <p:nvPr/>
      </p:nvGrpSpPr>
      <p:grpSpPr>
        <a:xfrm>
          <a:off x="0" y="0"/>
          <a:ext cx="0" cy="0"/>
          <a:chOff x="0" y="0"/>
          <a:chExt cx="0" cy="0"/>
        </a:xfrm>
      </p:grpSpPr>
      <p:sp>
        <p:nvSpPr>
          <p:cNvPr id="6" name="Google Shape;6;p1"/>
          <p:cNvSpPr txBox="1"/>
          <p:nvPr>
            <p:ph idx="1" type="body"/>
          </p:nvPr>
        </p:nvSpPr>
        <p:spPr>
          <a:xfrm>
            <a:off x="756825" y="1956275"/>
            <a:ext cx="10734600" cy="40218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Clr>
                <a:schemeClr val="accent2"/>
              </a:buClr>
              <a:buSzPts val="1400"/>
              <a:buFont typeface="Open Sans"/>
              <a:buChar char="●"/>
              <a:defRPr>
                <a:solidFill>
                  <a:schemeClr val="accent2"/>
                </a:solidFill>
                <a:latin typeface="Open Sans"/>
                <a:ea typeface="Open Sans"/>
                <a:cs typeface="Open Sans"/>
                <a:sym typeface="Open Sans"/>
              </a:defRPr>
            </a:lvl1pPr>
            <a:lvl2pPr indent="-317500" lvl="1" marL="914400" rtl="0">
              <a:spcBef>
                <a:spcPts val="0"/>
              </a:spcBef>
              <a:spcAft>
                <a:spcPts val="0"/>
              </a:spcAft>
              <a:buClr>
                <a:schemeClr val="accent2"/>
              </a:buClr>
              <a:buSzPts val="1400"/>
              <a:buFont typeface="Open Sans"/>
              <a:buChar char="○"/>
              <a:defRPr>
                <a:solidFill>
                  <a:schemeClr val="accent2"/>
                </a:solidFill>
                <a:latin typeface="Open Sans"/>
                <a:ea typeface="Open Sans"/>
                <a:cs typeface="Open Sans"/>
                <a:sym typeface="Open Sans"/>
              </a:defRPr>
            </a:lvl2pPr>
            <a:lvl3pPr indent="-317500" lvl="2" marL="1371600" rtl="0">
              <a:spcBef>
                <a:spcPts val="0"/>
              </a:spcBef>
              <a:spcAft>
                <a:spcPts val="0"/>
              </a:spcAft>
              <a:buClr>
                <a:schemeClr val="accent2"/>
              </a:buClr>
              <a:buSzPts val="1400"/>
              <a:buFont typeface="Open Sans"/>
              <a:buChar char="■"/>
              <a:defRPr>
                <a:solidFill>
                  <a:schemeClr val="accent2"/>
                </a:solidFill>
                <a:latin typeface="Open Sans"/>
                <a:ea typeface="Open Sans"/>
                <a:cs typeface="Open Sans"/>
                <a:sym typeface="Open Sans"/>
              </a:defRPr>
            </a:lvl3pPr>
            <a:lvl4pPr indent="-317500" lvl="3" marL="1828800" rtl="0">
              <a:spcBef>
                <a:spcPts val="0"/>
              </a:spcBef>
              <a:spcAft>
                <a:spcPts val="0"/>
              </a:spcAft>
              <a:buClr>
                <a:schemeClr val="accent2"/>
              </a:buClr>
              <a:buSzPts val="1400"/>
              <a:buFont typeface="Open Sans"/>
              <a:buChar char="●"/>
              <a:defRPr>
                <a:solidFill>
                  <a:schemeClr val="accent2"/>
                </a:solidFill>
                <a:latin typeface="Open Sans"/>
                <a:ea typeface="Open Sans"/>
                <a:cs typeface="Open Sans"/>
                <a:sym typeface="Open Sans"/>
              </a:defRPr>
            </a:lvl4pPr>
            <a:lvl5pPr indent="-317500" lvl="4" marL="2286000" rtl="0">
              <a:spcBef>
                <a:spcPts val="0"/>
              </a:spcBef>
              <a:spcAft>
                <a:spcPts val="0"/>
              </a:spcAft>
              <a:buClr>
                <a:schemeClr val="accent2"/>
              </a:buClr>
              <a:buSzPts val="1400"/>
              <a:buFont typeface="Open Sans"/>
              <a:buChar char="○"/>
              <a:defRPr>
                <a:solidFill>
                  <a:schemeClr val="accent2"/>
                </a:solidFill>
                <a:latin typeface="Open Sans"/>
                <a:ea typeface="Open Sans"/>
                <a:cs typeface="Open Sans"/>
                <a:sym typeface="Open Sans"/>
              </a:defRPr>
            </a:lvl5pPr>
            <a:lvl6pPr indent="-317500" lvl="5" marL="2743200" rtl="0">
              <a:spcBef>
                <a:spcPts val="0"/>
              </a:spcBef>
              <a:spcAft>
                <a:spcPts val="0"/>
              </a:spcAft>
              <a:buClr>
                <a:schemeClr val="accent2"/>
              </a:buClr>
              <a:buSzPts val="1400"/>
              <a:buFont typeface="Open Sans"/>
              <a:buChar char="■"/>
              <a:defRPr>
                <a:solidFill>
                  <a:schemeClr val="accent2"/>
                </a:solidFill>
                <a:latin typeface="Open Sans"/>
                <a:ea typeface="Open Sans"/>
                <a:cs typeface="Open Sans"/>
                <a:sym typeface="Open Sans"/>
              </a:defRPr>
            </a:lvl6pPr>
            <a:lvl7pPr indent="-317500" lvl="6" marL="3200400" rtl="0">
              <a:spcBef>
                <a:spcPts val="0"/>
              </a:spcBef>
              <a:spcAft>
                <a:spcPts val="0"/>
              </a:spcAft>
              <a:buClr>
                <a:schemeClr val="accent2"/>
              </a:buClr>
              <a:buSzPts val="1400"/>
              <a:buFont typeface="Open Sans"/>
              <a:buChar char="●"/>
              <a:defRPr>
                <a:solidFill>
                  <a:schemeClr val="accent2"/>
                </a:solidFill>
                <a:latin typeface="Open Sans"/>
                <a:ea typeface="Open Sans"/>
                <a:cs typeface="Open Sans"/>
                <a:sym typeface="Open Sans"/>
              </a:defRPr>
            </a:lvl7pPr>
            <a:lvl8pPr indent="-317500" lvl="7" marL="3657600" rtl="0">
              <a:spcBef>
                <a:spcPts val="0"/>
              </a:spcBef>
              <a:spcAft>
                <a:spcPts val="0"/>
              </a:spcAft>
              <a:buClr>
                <a:schemeClr val="accent2"/>
              </a:buClr>
              <a:buSzPts val="1400"/>
              <a:buFont typeface="Open Sans"/>
              <a:buChar char="○"/>
              <a:defRPr>
                <a:solidFill>
                  <a:schemeClr val="accent2"/>
                </a:solidFill>
                <a:latin typeface="Open Sans"/>
                <a:ea typeface="Open Sans"/>
                <a:cs typeface="Open Sans"/>
                <a:sym typeface="Open Sans"/>
              </a:defRPr>
            </a:lvl8pPr>
            <a:lvl9pPr indent="-317500" lvl="8" marL="4114800" rtl="0">
              <a:spcBef>
                <a:spcPts val="0"/>
              </a:spcBef>
              <a:spcAft>
                <a:spcPts val="0"/>
              </a:spcAft>
              <a:buClr>
                <a:schemeClr val="accent2"/>
              </a:buClr>
              <a:buSzPts val="1400"/>
              <a:buFont typeface="Open Sans"/>
              <a:buChar char="■"/>
              <a:defRPr>
                <a:solidFill>
                  <a:schemeClr val="accent2"/>
                </a:solidFill>
                <a:latin typeface="Open Sans"/>
                <a:ea typeface="Open Sans"/>
                <a:cs typeface="Open Sans"/>
                <a:sym typeface="Open Sans"/>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19.gi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 Id="rId3" Type="http://schemas.openxmlformats.org/officeDocument/2006/relationships/image" Target="../media/image19.gif"/></Relationships>
</file>

<file path=ppt/slides/_rels/slide2.xml.rels><?xml version="1.0" encoding="UTF-8" standalone="yes"?><Relationships xmlns="http://schemas.openxmlformats.org/package/2006/relationships"><Relationship Id="rId10" Type="http://schemas.openxmlformats.org/officeDocument/2006/relationships/image" Target="../media/image12.png"/><Relationship Id="rId1" Type="http://schemas.openxmlformats.org/officeDocument/2006/relationships/slideLayout" Target="../slideLayouts/slideLayout9.xml"/><Relationship Id="rId2" Type="http://schemas.openxmlformats.org/officeDocument/2006/relationships/notesSlide" Target="../notesSlides/notesSlide2.xml"/><Relationship Id="rId3" Type="http://schemas.openxmlformats.org/officeDocument/2006/relationships/image" Target="../media/image6.png"/><Relationship Id="rId4" Type="http://schemas.openxmlformats.org/officeDocument/2006/relationships/hyperlink" Target="https://aradhye.com/" TargetMode="External"/><Relationship Id="rId9" Type="http://schemas.openxmlformats.org/officeDocument/2006/relationships/image" Target="../media/image16.png"/><Relationship Id="rId5" Type="http://schemas.openxmlformats.org/officeDocument/2006/relationships/image" Target="../media/image32.png"/><Relationship Id="rId6" Type="http://schemas.openxmlformats.org/officeDocument/2006/relationships/image" Target="../media/image9.png"/><Relationship Id="rId7" Type="http://schemas.openxmlformats.org/officeDocument/2006/relationships/image" Target="../media/image7.png"/><Relationship Id="rId8" Type="http://schemas.openxmlformats.org/officeDocument/2006/relationships/image" Target="../media/image4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 Id="rId3" Type="http://schemas.openxmlformats.org/officeDocument/2006/relationships/image" Target="../media/image18.jpg"/><Relationship Id="rId4" Type="http://schemas.openxmlformats.org/officeDocument/2006/relationships/image" Target="../media/image11.jpg"/><Relationship Id="rId5" Type="http://schemas.openxmlformats.org/officeDocument/2006/relationships/image" Target="../media/image15.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xml"/><Relationship Id="rId3" Type="http://schemas.openxmlformats.org/officeDocument/2006/relationships/image" Target="../media/image10.png"/><Relationship Id="rId4" Type="http://schemas.openxmlformats.org/officeDocument/2006/relationships/image" Target="../media/image14.png"/><Relationship Id="rId5" Type="http://schemas.openxmlformats.org/officeDocument/2006/relationships/image" Target="../media/image8.png"/><Relationship Id="rId6"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2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5.xml"/><Relationship Id="rId3" Type="http://schemas.openxmlformats.org/officeDocument/2006/relationships/image" Target="../media/image33.png"/><Relationship Id="rId4" Type="http://schemas.openxmlformats.org/officeDocument/2006/relationships/hyperlink" Target="https://themodernproper.com/"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25.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4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22.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9.xml"/><Relationship Id="rId3" Type="http://schemas.openxmlformats.org/officeDocument/2006/relationships/image" Target="../media/image2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0.xml"/><Relationship Id="rId3" Type="http://schemas.openxmlformats.org/officeDocument/2006/relationships/image" Target="../media/image27.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1.xml"/><Relationship Id="rId3" Type="http://schemas.openxmlformats.org/officeDocument/2006/relationships/image" Target="../media/image26.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2.xml"/><Relationship Id="rId3" Type="http://schemas.openxmlformats.org/officeDocument/2006/relationships/image" Target="../media/image29.png"/><Relationship Id="rId4" Type="http://schemas.openxmlformats.org/officeDocument/2006/relationships/image" Target="../media/image28.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4.xml"/><Relationship Id="rId3" Type="http://schemas.openxmlformats.org/officeDocument/2006/relationships/image" Target="../media/image24.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5.xml"/><Relationship Id="rId3" Type="http://schemas.openxmlformats.org/officeDocument/2006/relationships/image" Target="../media/image37.png"/><Relationship Id="rId4" Type="http://schemas.openxmlformats.org/officeDocument/2006/relationships/image" Target="../media/image30.png"/><Relationship Id="rId5" Type="http://schemas.openxmlformats.org/officeDocument/2006/relationships/image" Target="../media/image3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36.gi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20.gif"/></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2.xml"/><Relationship Id="rId3" Type="http://schemas.openxmlformats.org/officeDocument/2006/relationships/image" Target="../media/image44.jp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3.xml"/><Relationship Id="rId3" Type="http://schemas.openxmlformats.org/officeDocument/2006/relationships/image" Target="../media/image47.jp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46.jp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 Id="rId3" Type="http://schemas.openxmlformats.org/officeDocument/2006/relationships/image" Target="../media/image45.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40.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1.xml"/><Relationship Id="rId3" Type="http://schemas.openxmlformats.org/officeDocument/2006/relationships/image" Target="../media/image34.jp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2.xml"/><Relationship Id="rId3" Type="http://schemas.openxmlformats.org/officeDocument/2006/relationships/image" Target="../media/image43.jp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5.xml"/><Relationship Id="rId3" Type="http://schemas.openxmlformats.org/officeDocument/2006/relationships/image" Target="../media/image35.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9.xml"/><Relationship Id="rId3" Type="http://schemas.openxmlformats.org/officeDocument/2006/relationships/image" Target="../media/image34.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20.gif"/></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1.xml"/><Relationship Id="rId3" Type="http://schemas.openxmlformats.org/officeDocument/2006/relationships/image" Target="../media/image7.png"/><Relationship Id="rId4" Type="http://schemas.openxmlformats.org/officeDocument/2006/relationships/image" Target="../media/image41.png"/><Relationship Id="rId5" Type="http://schemas.openxmlformats.org/officeDocument/2006/relationships/image" Target="../media/image16.png"/><Relationship Id="rId6"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 name="Shape 102"/>
        <p:cNvGrpSpPr/>
        <p:nvPr/>
      </p:nvGrpSpPr>
      <p:grpSpPr>
        <a:xfrm>
          <a:off x="0" y="0"/>
          <a:ext cx="0" cy="0"/>
          <a:chOff x="0" y="0"/>
          <a:chExt cx="0" cy="0"/>
        </a:xfrm>
      </p:grpSpPr>
      <p:sp>
        <p:nvSpPr>
          <p:cNvPr id="103" name="Google Shape;103;p16"/>
          <p:cNvSpPr txBox="1"/>
          <p:nvPr>
            <p:ph type="title"/>
          </p:nvPr>
        </p:nvSpPr>
        <p:spPr>
          <a:xfrm>
            <a:off x="808825" y="2628675"/>
            <a:ext cx="10487100" cy="1578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US" sz="5700"/>
              <a:t>Refactoring the Architect’s Role</a:t>
            </a:r>
            <a:endParaRPr sz="56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180" name="Shape 180"/>
        <p:cNvGrpSpPr/>
        <p:nvPr/>
      </p:nvGrpSpPr>
      <p:grpSpPr>
        <a:xfrm>
          <a:off x="0" y="0"/>
          <a:ext cx="0" cy="0"/>
          <a:chOff x="0" y="0"/>
          <a:chExt cx="0" cy="0"/>
        </a:xfrm>
      </p:grpSpPr>
      <p:pic>
        <p:nvPicPr>
          <p:cNvPr id="181" name="Google Shape;181;p25"/>
          <p:cNvPicPr preferRelativeResize="0"/>
          <p:nvPr/>
        </p:nvPicPr>
        <p:blipFill>
          <a:blip r:embed="rId3">
            <a:alphaModFix/>
          </a:blip>
          <a:stretch>
            <a:fillRect/>
          </a:stretch>
        </p:blipFill>
        <p:spPr>
          <a:xfrm>
            <a:off x="1611725" y="834700"/>
            <a:ext cx="8765500" cy="49305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5" name="Shape 185"/>
        <p:cNvGrpSpPr/>
        <p:nvPr/>
      </p:nvGrpSpPr>
      <p:grpSpPr>
        <a:xfrm>
          <a:off x="0" y="0"/>
          <a:ext cx="0" cy="0"/>
          <a:chOff x="0" y="0"/>
          <a:chExt cx="0" cy="0"/>
        </a:xfrm>
      </p:grpSpPr>
      <p:sp>
        <p:nvSpPr>
          <p:cNvPr id="186" name="Google Shape;186;p26"/>
          <p:cNvSpPr txBox="1"/>
          <p:nvPr>
            <p:ph type="ctrTitle"/>
          </p:nvPr>
        </p:nvSpPr>
        <p:spPr>
          <a:xfrm>
            <a:off x="-134775" y="2532225"/>
            <a:ext cx="12192000" cy="1883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US" sz="4800">
                <a:latin typeface="Titillium Web"/>
                <a:ea typeface="Titillium Web"/>
                <a:cs typeface="Titillium Web"/>
                <a:sym typeface="Titillium Web"/>
              </a:rPr>
              <a:t>And the architecture group was formed</a:t>
            </a:r>
            <a:endParaRPr b="1" sz="4800">
              <a:latin typeface="Titillium Web"/>
              <a:ea typeface="Titillium Web"/>
              <a:cs typeface="Titillium Web"/>
              <a:sym typeface="Titillium Web"/>
            </a:endParaRPr>
          </a:p>
        </p:txBody>
      </p:sp>
      <p:sp>
        <p:nvSpPr>
          <p:cNvPr id="187" name="Google Shape;187;p26"/>
          <p:cNvSpPr txBox="1"/>
          <p:nvPr/>
        </p:nvSpPr>
        <p:spPr>
          <a:xfrm>
            <a:off x="1260075" y="1858650"/>
            <a:ext cx="9926400" cy="901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sz="3600">
              <a:solidFill>
                <a:srgbClr val="434343"/>
              </a:solidFill>
              <a:latin typeface="Open Sans"/>
              <a:ea typeface="Open Sans"/>
              <a:cs typeface="Open Sans"/>
              <a:sym typeface="Open Sans"/>
            </a:endParaRPr>
          </a:p>
        </p:txBody>
      </p:sp>
      <p:sp>
        <p:nvSpPr>
          <p:cNvPr id="188" name="Google Shape;188;p26"/>
          <p:cNvSpPr/>
          <p:nvPr/>
        </p:nvSpPr>
        <p:spPr>
          <a:xfrm>
            <a:off x="4892225" y="724225"/>
            <a:ext cx="2453400" cy="561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2" name="Shape 192"/>
        <p:cNvGrpSpPr/>
        <p:nvPr/>
      </p:nvGrpSpPr>
      <p:grpSpPr>
        <a:xfrm>
          <a:off x="0" y="0"/>
          <a:ext cx="0" cy="0"/>
          <a:chOff x="0" y="0"/>
          <a:chExt cx="0" cy="0"/>
        </a:xfrm>
      </p:grpSpPr>
      <p:sp>
        <p:nvSpPr>
          <p:cNvPr id="193" name="Google Shape;193;p27"/>
          <p:cNvSpPr txBox="1"/>
          <p:nvPr>
            <p:ph type="ctrTitle"/>
          </p:nvPr>
        </p:nvSpPr>
        <p:spPr>
          <a:xfrm>
            <a:off x="837750" y="268075"/>
            <a:ext cx="10516500" cy="8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US"/>
              <a:t>Idea of the</a:t>
            </a:r>
            <a:r>
              <a:rPr b="1" lang="en-US"/>
              <a:t> </a:t>
            </a:r>
            <a:r>
              <a:rPr b="1" lang="en-US"/>
              <a:t>Architecture Team</a:t>
            </a:r>
            <a:endParaRPr b="1"/>
          </a:p>
        </p:txBody>
      </p:sp>
      <p:sp>
        <p:nvSpPr>
          <p:cNvPr id="194" name="Google Shape;194;p27"/>
          <p:cNvSpPr txBox="1"/>
          <p:nvPr>
            <p:ph idx="2" type="body"/>
          </p:nvPr>
        </p:nvSpPr>
        <p:spPr>
          <a:xfrm>
            <a:off x="756825" y="2070627"/>
            <a:ext cx="10734600" cy="2880000"/>
          </a:xfrm>
          <a:prstGeom prst="rect">
            <a:avLst/>
          </a:prstGeom>
        </p:spPr>
        <p:txBody>
          <a:bodyPr anchorCtr="0" anchor="t" bIns="91425" lIns="91425" spcFirstLastPara="1" rIns="91425" wrap="square" tIns="91425">
            <a:noAutofit/>
          </a:bodyPr>
          <a:lstStyle/>
          <a:p>
            <a:pPr indent="-381000" lvl="0" marL="457200" rtl="0" algn="l">
              <a:lnSpc>
                <a:spcPct val="200000"/>
              </a:lnSpc>
              <a:spcBef>
                <a:spcPts val="0"/>
              </a:spcBef>
              <a:spcAft>
                <a:spcPts val="0"/>
              </a:spcAft>
              <a:buSzPts val="2400"/>
              <a:buChar char="●"/>
            </a:pPr>
            <a:r>
              <a:rPr lang="en-US" sz="2400"/>
              <a:t>Make sure the teams are doing the right thing</a:t>
            </a:r>
            <a:endParaRPr sz="2400"/>
          </a:p>
          <a:p>
            <a:pPr indent="-381000" lvl="0" marL="457200" rtl="0" algn="l">
              <a:lnSpc>
                <a:spcPct val="200000"/>
              </a:lnSpc>
              <a:spcBef>
                <a:spcPts val="0"/>
              </a:spcBef>
              <a:spcAft>
                <a:spcPts val="0"/>
              </a:spcAft>
              <a:buSzPts val="2400"/>
              <a:buChar char="●"/>
            </a:pPr>
            <a:r>
              <a:rPr lang="en-US" sz="2400"/>
              <a:t>Help teams achieve their goals</a:t>
            </a:r>
            <a:endParaRPr sz="2400"/>
          </a:p>
          <a:p>
            <a:pPr indent="-381000" lvl="0" marL="457200" rtl="0" algn="l">
              <a:lnSpc>
                <a:spcPct val="200000"/>
              </a:lnSpc>
              <a:spcBef>
                <a:spcPts val="0"/>
              </a:spcBef>
              <a:spcAft>
                <a:spcPts val="0"/>
              </a:spcAft>
              <a:buSzPts val="2400"/>
              <a:buChar char="●"/>
            </a:pPr>
            <a:r>
              <a:rPr lang="en-US" sz="2400"/>
              <a:t>Bring uniformity</a:t>
            </a:r>
            <a:endParaRPr sz="2400"/>
          </a:p>
          <a:p>
            <a:pPr indent="0" lvl="0" marL="457200" rtl="0" algn="l">
              <a:lnSpc>
                <a:spcPct val="200000"/>
              </a:lnSpc>
              <a:spcBef>
                <a:spcPts val="0"/>
              </a:spcBef>
              <a:spcAft>
                <a:spcPts val="0"/>
              </a:spcAft>
              <a:buNone/>
            </a:pPr>
            <a:r>
              <a:t/>
            </a:r>
            <a:endParaRPr sz="2400"/>
          </a:p>
        </p:txBody>
      </p:sp>
      <p:sp>
        <p:nvSpPr>
          <p:cNvPr id="195" name="Google Shape;195;p27"/>
          <p:cNvSpPr txBox="1"/>
          <p:nvPr>
            <p:ph idx="1" type="subTitle"/>
          </p:nvPr>
        </p:nvSpPr>
        <p:spPr>
          <a:xfrm>
            <a:off x="350725" y="1414200"/>
            <a:ext cx="11739600" cy="55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US" sz="2400">
                <a:solidFill>
                  <a:schemeClr val="dk2"/>
                </a:solidFill>
              </a:rPr>
              <a:t>Reign in the madness </a:t>
            </a:r>
            <a:endParaRPr b="1" sz="2400">
              <a:solidFill>
                <a:schemeClr val="dk2"/>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9" name="Shape 199"/>
        <p:cNvGrpSpPr/>
        <p:nvPr/>
      </p:nvGrpSpPr>
      <p:grpSpPr>
        <a:xfrm>
          <a:off x="0" y="0"/>
          <a:ext cx="0" cy="0"/>
          <a:chOff x="0" y="0"/>
          <a:chExt cx="0" cy="0"/>
        </a:xfrm>
      </p:grpSpPr>
      <p:sp>
        <p:nvSpPr>
          <p:cNvPr id="200" name="Google Shape;200;p28"/>
          <p:cNvSpPr txBox="1"/>
          <p:nvPr>
            <p:ph type="title"/>
          </p:nvPr>
        </p:nvSpPr>
        <p:spPr>
          <a:xfrm>
            <a:off x="2477425" y="3535250"/>
            <a:ext cx="7389900" cy="1189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US"/>
              <a:t>SYMPTOMS</a:t>
            </a:r>
            <a:endParaRPr/>
          </a:p>
        </p:txBody>
      </p:sp>
      <p:pic>
        <p:nvPicPr>
          <p:cNvPr id="201" name="Google Shape;201;p28"/>
          <p:cNvPicPr preferRelativeResize="0"/>
          <p:nvPr/>
        </p:nvPicPr>
        <p:blipFill rotWithShape="1">
          <a:blip r:embed="rId3">
            <a:alphaModFix/>
          </a:blip>
          <a:srcRect b="0" l="6039" r="606" t="0"/>
          <a:stretch/>
        </p:blipFill>
        <p:spPr>
          <a:xfrm>
            <a:off x="5802598" y="2384013"/>
            <a:ext cx="586815" cy="42211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5" name="Shape 205"/>
        <p:cNvGrpSpPr/>
        <p:nvPr/>
      </p:nvGrpSpPr>
      <p:grpSpPr>
        <a:xfrm>
          <a:off x="0" y="0"/>
          <a:ext cx="0" cy="0"/>
          <a:chOff x="0" y="0"/>
          <a:chExt cx="0" cy="0"/>
        </a:xfrm>
      </p:grpSpPr>
      <p:sp>
        <p:nvSpPr>
          <p:cNvPr id="206" name="Google Shape;206;p29"/>
          <p:cNvSpPr txBox="1"/>
          <p:nvPr>
            <p:ph type="ctrTitle"/>
          </p:nvPr>
        </p:nvSpPr>
        <p:spPr>
          <a:xfrm>
            <a:off x="-134775" y="2532225"/>
            <a:ext cx="12192000" cy="1883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US" sz="4800">
                <a:latin typeface="Titillium Web"/>
                <a:ea typeface="Titillium Web"/>
                <a:cs typeface="Titillium Web"/>
                <a:sym typeface="Titillium Web"/>
              </a:rPr>
              <a:t>You say architecture, the agile folks hear waterfall</a:t>
            </a:r>
            <a:endParaRPr b="1" sz="4800">
              <a:latin typeface="Titillium Web"/>
              <a:ea typeface="Titillium Web"/>
              <a:cs typeface="Titillium Web"/>
              <a:sym typeface="Titillium Web"/>
            </a:endParaRPr>
          </a:p>
        </p:txBody>
      </p:sp>
      <p:sp>
        <p:nvSpPr>
          <p:cNvPr id="207" name="Google Shape;207;p29"/>
          <p:cNvSpPr txBox="1"/>
          <p:nvPr/>
        </p:nvSpPr>
        <p:spPr>
          <a:xfrm>
            <a:off x="1260075" y="1858650"/>
            <a:ext cx="9926400" cy="901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sz="3600">
              <a:solidFill>
                <a:srgbClr val="434343"/>
              </a:solidFill>
              <a:latin typeface="Open Sans"/>
              <a:ea typeface="Open Sans"/>
              <a:cs typeface="Open Sans"/>
              <a:sym typeface="Open Sans"/>
            </a:endParaRPr>
          </a:p>
        </p:txBody>
      </p:sp>
      <p:sp>
        <p:nvSpPr>
          <p:cNvPr id="208" name="Google Shape;208;p29"/>
          <p:cNvSpPr/>
          <p:nvPr/>
        </p:nvSpPr>
        <p:spPr>
          <a:xfrm>
            <a:off x="4892225" y="724225"/>
            <a:ext cx="2453400" cy="561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212" name="Shape 212"/>
        <p:cNvGrpSpPr/>
        <p:nvPr/>
      </p:nvGrpSpPr>
      <p:grpSpPr>
        <a:xfrm>
          <a:off x="0" y="0"/>
          <a:ext cx="0" cy="0"/>
          <a:chOff x="0" y="0"/>
          <a:chExt cx="0" cy="0"/>
        </a:xfrm>
      </p:grpSpPr>
      <p:sp>
        <p:nvSpPr>
          <p:cNvPr id="213" name="Google Shape;213;p30"/>
          <p:cNvSpPr txBox="1"/>
          <p:nvPr>
            <p:ph type="ctrTitle"/>
          </p:nvPr>
        </p:nvSpPr>
        <p:spPr>
          <a:xfrm>
            <a:off x="837750" y="268075"/>
            <a:ext cx="10516500" cy="872700"/>
          </a:xfrm>
          <a:prstGeom prst="rect">
            <a:avLst/>
          </a:prstGeom>
        </p:spPr>
        <p:txBody>
          <a:bodyPr anchorCtr="0" anchor="t" bIns="91425" lIns="91425" spcFirstLastPara="1" rIns="91425" wrap="square" tIns="91425">
            <a:noAutofit/>
          </a:bodyPr>
          <a:lstStyle/>
          <a:p>
            <a:pPr indent="0" lvl="0" marL="457200" rtl="0" algn="ctr">
              <a:spcBef>
                <a:spcPts val="0"/>
              </a:spcBef>
              <a:spcAft>
                <a:spcPts val="0"/>
              </a:spcAft>
              <a:buNone/>
            </a:pPr>
            <a:r>
              <a:rPr lang="en-US"/>
              <a:t>Shotgun</a:t>
            </a:r>
            <a:r>
              <a:rPr b="1" lang="en-US"/>
              <a:t> Wedding</a:t>
            </a:r>
            <a:endParaRPr b="1"/>
          </a:p>
        </p:txBody>
      </p:sp>
      <p:sp>
        <p:nvSpPr>
          <p:cNvPr id="214" name="Google Shape;214;p30"/>
          <p:cNvSpPr txBox="1"/>
          <p:nvPr>
            <p:ph idx="1" type="subTitle"/>
          </p:nvPr>
        </p:nvSpPr>
        <p:spPr>
          <a:xfrm>
            <a:off x="350725" y="1414200"/>
            <a:ext cx="11739600" cy="55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US" sz="2400">
                <a:solidFill>
                  <a:schemeClr val="dk2"/>
                </a:solidFill>
              </a:rPr>
              <a:t>Forced </a:t>
            </a:r>
            <a:endParaRPr b="1" sz="2400">
              <a:solidFill>
                <a:schemeClr val="dk2"/>
              </a:solidFill>
            </a:endParaRPr>
          </a:p>
        </p:txBody>
      </p:sp>
      <p:sp>
        <p:nvSpPr>
          <p:cNvPr id="215" name="Google Shape;215;p30"/>
          <p:cNvSpPr txBox="1"/>
          <p:nvPr>
            <p:ph idx="2" type="body"/>
          </p:nvPr>
        </p:nvSpPr>
        <p:spPr>
          <a:xfrm>
            <a:off x="756825" y="2070618"/>
            <a:ext cx="10734600" cy="2508900"/>
          </a:xfrm>
          <a:prstGeom prst="rect">
            <a:avLst/>
          </a:prstGeom>
        </p:spPr>
        <p:txBody>
          <a:bodyPr anchorCtr="0" anchor="t" bIns="91425" lIns="91425" spcFirstLastPara="1" rIns="91425" wrap="square" tIns="91425">
            <a:noAutofit/>
          </a:bodyPr>
          <a:lstStyle/>
          <a:p>
            <a:pPr indent="-381000" lvl="0" marL="457200" rtl="0" algn="l">
              <a:lnSpc>
                <a:spcPct val="200000"/>
              </a:lnSpc>
              <a:spcBef>
                <a:spcPts val="0"/>
              </a:spcBef>
              <a:spcAft>
                <a:spcPts val="0"/>
              </a:spcAft>
              <a:buSzPts val="2400"/>
              <a:buChar char="●"/>
            </a:pPr>
            <a:r>
              <a:rPr lang="en-US" sz="2400"/>
              <a:t>Contentious meetings</a:t>
            </a:r>
            <a:endParaRPr sz="2400"/>
          </a:p>
          <a:p>
            <a:pPr indent="-381000" lvl="0" marL="457200" rtl="0" algn="l">
              <a:lnSpc>
                <a:spcPct val="200000"/>
              </a:lnSpc>
              <a:spcBef>
                <a:spcPts val="0"/>
              </a:spcBef>
              <a:spcAft>
                <a:spcPts val="0"/>
              </a:spcAft>
              <a:buSzPts val="2400"/>
              <a:buChar char="●"/>
            </a:pPr>
            <a:r>
              <a:rPr lang="en-US" sz="2400"/>
              <a:t>Agile scrum masters pushed back hard. </a:t>
            </a:r>
            <a:endParaRPr sz="2400"/>
          </a:p>
          <a:p>
            <a:pPr indent="-381000" lvl="0" marL="457200" rtl="0" algn="l">
              <a:lnSpc>
                <a:spcPct val="200000"/>
              </a:lnSpc>
              <a:spcBef>
                <a:spcPts val="0"/>
              </a:spcBef>
              <a:spcAft>
                <a:spcPts val="0"/>
              </a:spcAft>
              <a:buSzPts val="2400"/>
              <a:buChar char="●"/>
            </a:pPr>
            <a:r>
              <a:rPr lang="en-US" sz="2400"/>
              <a:t>“We are doing it this way because architecture is telling us that.”</a:t>
            </a:r>
            <a:endParaRPr sz="2400"/>
          </a:p>
          <a:p>
            <a:pPr indent="0" lvl="0" marL="457200" rtl="0" algn="l">
              <a:lnSpc>
                <a:spcPct val="200000"/>
              </a:lnSpc>
              <a:spcBef>
                <a:spcPts val="0"/>
              </a:spcBef>
              <a:spcAft>
                <a:spcPts val="0"/>
              </a:spcAft>
              <a:buNone/>
            </a:pPr>
            <a:r>
              <a:t/>
            </a:r>
            <a:endParaRPr sz="24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9" name="Shape 219"/>
        <p:cNvGrpSpPr/>
        <p:nvPr/>
      </p:nvGrpSpPr>
      <p:grpSpPr>
        <a:xfrm>
          <a:off x="0" y="0"/>
          <a:ext cx="0" cy="0"/>
          <a:chOff x="0" y="0"/>
          <a:chExt cx="0" cy="0"/>
        </a:xfrm>
      </p:grpSpPr>
      <p:sp>
        <p:nvSpPr>
          <p:cNvPr id="220" name="Google Shape;220;p31"/>
          <p:cNvSpPr txBox="1"/>
          <p:nvPr>
            <p:ph type="ctrTitle"/>
          </p:nvPr>
        </p:nvSpPr>
        <p:spPr>
          <a:xfrm>
            <a:off x="837750" y="268075"/>
            <a:ext cx="10516500" cy="872700"/>
          </a:xfrm>
          <a:prstGeom prst="rect">
            <a:avLst/>
          </a:prstGeom>
        </p:spPr>
        <p:txBody>
          <a:bodyPr anchorCtr="0" anchor="t" bIns="91425" lIns="91425" spcFirstLastPara="1" rIns="91425" wrap="square" tIns="91425">
            <a:noAutofit/>
          </a:bodyPr>
          <a:lstStyle/>
          <a:p>
            <a:pPr indent="0" lvl="0" marL="457200" rtl="0" algn="ctr">
              <a:spcBef>
                <a:spcPts val="0"/>
              </a:spcBef>
              <a:spcAft>
                <a:spcPts val="0"/>
              </a:spcAft>
              <a:buNone/>
            </a:pPr>
            <a:r>
              <a:rPr lang="en-US"/>
              <a:t>Negative</a:t>
            </a:r>
            <a:r>
              <a:rPr b="1" lang="en-US"/>
              <a:t> Productivity </a:t>
            </a:r>
            <a:endParaRPr b="1"/>
          </a:p>
        </p:txBody>
      </p:sp>
      <p:sp>
        <p:nvSpPr>
          <p:cNvPr id="221" name="Google Shape;221;p31"/>
          <p:cNvSpPr txBox="1"/>
          <p:nvPr>
            <p:ph idx="1" type="subTitle"/>
          </p:nvPr>
        </p:nvSpPr>
        <p:spPr>
          <a:xfrm>
            <a:off x="350725" y="1414200"/>
            <a:ext cx="11739600" cy="55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US" sz="2400">
                <a:solidFill>
                  <a:schemeClr val="dk2"/>
                </a:solidFill>
              </a:rPr>
              <a:t>Always busy though</a:t>
            </a:r>
            <a:endParaRPr b="1" sz="2400">
              <a:solidFill>
                <a:schemeClr val="dk2"/>
              </a:solidFill>
            </a:endParaRPr>
          </a:p>
        </p:txBody>
      </p:sp>
      <p:sp>
        <p:nvSpPr>
          <p:cNvPr id="222" name="Google Shape;222;p31"/>
          <p:cNvSpPr txBox="1"/>
          <p:nvPr>
            <p:ph idx="2" type="body"/>
          </p:nvPr>
        </p:nvSpPr>
        <p:spPr>
          <a:xfrm>
            <a:off x="756825" y="2070618"/>
            <a:ext cx="10734600" cy="2508900"/>
          </a:xfrm>
          <a:prstGeom prst="rect">
            <a:avLst/>
          </a:prstGeom>
        </p:spPr>
        <p:txBody>
          <a:bodyPr anchorCtr="0" anchor="t" bIns="91425" lIns="91425" spcFirstLastPara="1" rIns="91425" wrap="square" tIns="91425">
            <a:noAutofit/>
          </a:bodyPr>
          <a:lstStyle/>
          <a:p>
            <a:pPr indent="-381000" lvl="0" marL="457200" rtl="0" algn="l">
              <a:lnSpc>
                <a:spcPct val="200000"/>
              </a:lnSpc>
              <a:spcBef>
                <a:spcPts val="0"/>
              </a:spcBef>
              <a:spcAft>
                <a:spcPts val="0"/>
              </a:spcAft>
              <a:buSzPts val="2400"/>
              <a:buChar char="●"/>
            </a:pPr>
            <a:r>
              <a:rPr lang="en-US" sz="2400"/>
              <a:t>Always playing from behind</a:t>
            </a:r>
            <a:endParaRPr sz="2400"/>
          </a:p>
          <a:p>
            <a:pPr indent="-381000" lvl="0" marL="457200" rtl="0" algn="l">
              <a:lnSpc>
                <a:spcPct val="200000"/>
              </a:lnSpc>
              <a:spcBef>
                <a:spcPts val="0"/>
              </a:spcBef>
              <a:spcAft>
                <a:spcPts val="0"/>
              </a:spcAft>
              <a:buSzPts val="2400"/>
              <a:buChar char="●"/>
            </a:pPr>
            <a:r>
              <a:rPr lang="en-US" sz="2400"/>
              <a:t>Many different initiatives </a:t>
            </a:r>
            <a:endParaRPr sz="2400"/>
          </a:p>
          <a:p>
            <a:pPr indent="-381000" lvl="0" marL="457200" rtl="0" algn="l">
              <a:lnSpc>
                <a:spcPct val="200000"/>
              </a:lnSpc>
              <a:spcBef>
                <a:spcPts val="0"/>
              </a:spcBef>
              <a:spcAft>
                <a:spcPts val="0"/>
              </a:spcAft>
              <a:buSzPts val="2400"/>
              <a:buChar char="●"/>
            </a:pPr>
            <a:r>
              <a:rPr lang="en-US" sz="2400"/>
              <a:t>Scattered brain</a:t>
            </a:r>
            <a:endParaRPr sz="2400"/>
          </a:p>
          <a:p>
            <a:pPr indent="-381000" lvl="0" marL="457200" rtl="0" algn="l">
              <a:lnSpc>
                <a:spcPct val="200000"/>
              </a:lnSpc>
              <a:spcBef>
                <a:spcPts val="0"/>
              </a:spcBef>
              <a:spcAft>
                <a:spcPts val="0"/>
              </a:spcAft>
              <a:buSzPts val="2400"/>
              <a:buChar char="●"/>
            </a:pPr>
            <a:r>
              <a:rPr lang="en-US" sz="2400"/>
              <a:t>Platforms, tools and patterns</a:t>
            </a:r>
            <a:endParaRPr sz="2400"/>
          </a:p>
          <a:p>
            <a:pPr indent="0" lvl="0" marL="457200" rtl="0" algn="l">
              <a:lnSpc>
                <a:spcPct val="200000"/>
              </a:lnSpc>
              <a:spcBef>
                <a:spcPts val="0"/>
              </a:spcBef>
              <a:spcAft>
                <a:spcPts val="0"/>
              </a:spcAft>
              <a:buNone/>
            </a:pPr>
            <a:r>
              <a:t/>
            </a:r>
            <a:endParaRPr sz="2400"/>
          </a:p>
          <a:p>
            <a:pPr indent="0" lvl="0" marL="457200" rtl="0" algn="l">
              <a:lnSpc>
                <a:spcPct val="200000"/>
              </a:lnSpc>
              <a:spcBef>
                <a:spcPts val="0"/>
              </a:spcBef>
              <a:spcAft>
                <a:spcPts val="0"/>
              </a:spcAft>
              <a:buNone/>
            </a:pPr>
            <a:r>
              <a:t/>
            </a:r>
            <a:endParaRPr sz="24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6" name="Shape 226"/>
        <p:cNvGrpSpPr/>
        <p:nvPr/>
      </p:nvGrpSpPr>
      <p:grpSpPr>
        <a:xfrm>
          <a:off x="0" y="0"/>
          <a:ext cx="0" cy="0"/>
          <a:chOff x="0" y="0"/>
          <a:chExt cx="0" cy="0"/>
        </a:xfrm>
      </p:grpSpPr>
      <p:sp>
        <p:nvSpPr>
          <p:cNvPr id="227" name="Google Shape;227;p32"/>
          <p:cNvSpPr txBox="1"/>
          <p:nvPr>
            <p:ph type="ctrTitle"/>
          </p:nvPr>
        </p:nvSpPr>
        <p:spPr>
          <a:xfrm>
            <a:off x="837750" y="268075"/>
            <a:ext cx="10516500" cy="872700"/>
          </a:xfrm>
          <a:prstGeom prst="rect">
            <a:avLst/>
          </a:prstGeom>
        </p:spPr>
        <p:txBody>
          <a:bodyPr anchorCtr="0" anchor="t" bIns="91425" lIns="91425" spcFirstLastPara="1" rIns="91425" wrap="square" tIns="91425">
            <a:noAutofit/>
          </a:bodyPr>
          <a:lstStyle/>
          <a:p>
            <a:pPr indent="0" lvl="0" marL="457200" rtl="0" algn="ctr">
              <a:spcBef>
                <a:spcPts val="0"/>
              </a:spcBef>
              <a:spcAft>
                <a:spcPts val="0"/>
              </a:spcAft>
              <a:buNone/>
            </a:pPr>
            <a:r>
              <a:rPr lang="en-US"/>
              <a:t>Unclear</a:t>
            </a:r>
            <a:r>
              <a:rPr b="1" lang="en-US"/>
              <a:t> Mission</a:t>
            </a:r>
            <a:endParaRPr b="1"/>
          </a:p>
        </p:txBody>
      </p:sp>
      <p:sp>
        <p:nvSpPr>
          <p:cNvPr id="228" name="Google Shape;228;p32"/>
          <p:cNvSpPr txBox="1"/>
          <p:nvPr>
            <p:ph idx="1" type="subTitle"/>
          </p:nvPr>
        </p:nvSpPr>
        <p:spPr>
          <a:xfrm>
            <a:off x="350725" y="1414200"/>
            <a:ext cx="11739600" cy="55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US" sz="2400">
                <a:solidFill>
                  <a:schemeClr val="dk2"/>
                </a:solidFill>
              </a:rPr>
              <a:t>What is our collective goal?</a:t>
            </a:r>
            <a:endParaRPr b="1" sz="2400">
              <a:solidFill>
                <a:schemeClr val="dk2"/>
              </a:solidFill>
            </a:endParaRPr>
          </a:p>
        </p:txBody>
      </p:sp>
      <p:sp>
        <p:nvSpPr>
          <p:cNvPr id="229" name="Google Shape;229;p32"/>
          <p:cNvSpPr txBox="1"/>
          <p:nvPr>
            <p:ph idx="2" type="body"/>
          </p:nvPr>
        </p:nvSpPr>
        <p:spPr>
          <a:xfrm>
            <a:off x="756825" y="2070618"/>
            <a:ext cx="10734600" cy="2508900"/>
          </a:xfrm>
          <a:prstGeom prst="rect">
            <a:avLst/>
          </a:prstGeom>
        </p:spPr>
        <p:txBody>
          <a:bodyPr anchorCtr="0" anchor="t" bIns="91425" lIns="91425" spcFirstLastPara="1" rIns="91425" wrap="square" tIns="91425">
            <a:noAutofit/>
          </a:bodyPr>
          <a:lstStyle/>
          <a:p>
            <a:pPr indent="-381000" lvl="0" marL="457200" rtl="0" algn="l">
              <a:lnSpc>
                <a:spcPct val="200000"/>
              </a:lnSpc>
              <a:spcBef>
                <a:spcPts val="0"/>
              </a:spcBef>
              <a:spcAft>
                <a:spcPts val="0"/>
              </a:spcAft>
              <a:buSzPts val="2400"/>
              <a:buChar char="●"/>
            </a:pPr>
            <a:r>
              <a:rPr lang="en-US" sz="2400"/>
              <a:t>Confusion about the role</a:t>
            </a:r>
            <a:endParaRPr sz="2400"/>
          </a:p>
          <a:p>
            <a:pPr indent="-381000" lvl="0" marL="457200" rtl="0" algn="l">
              <a:lnSpc>
                <a:spcPct val="200000"/>
              </a:lnSpc>
              <a:spcBef>
                <a:spcPts val="0"/>
              </a:spcBef>
              <a:spcAft>
                <a:spcPts val="0"/>
              </a:spcAft>
              <a:buSzPts val="2400"/>
              <a:buChar char="●"/>
            </a:pPr>
            <a:r>
              <a:rPr lang="en-US" sz="2400"/>
              <a:t>Advisor or consultancy wasn’t natural to everyone</a:t>
            </a:r>
            <a:endParaRPr sz="2400"/>
          </a:p>
          <a:p>
            <a:pPr indent="-381000" lvl="0" marL="457200" rtl="0" algn="l">
              <a:lnSpc>
                <a:spcPct val="200000"/>
              </a:lnSpc>
              <a:spcBef>
                <a:spcPts val="0"/>
              </a:spcBef>
              <a:spcAft>
                <a:spcPts val="0"/>
              </a:spcAft>
              <a:buSzPts val="2400"/>
              <a:buChar char="●"/>
            </a:pPr>
            <a:r>
              <a:rPr lang="en-US" sz="2400"/>
              <a:t>Working on too many stories or not writing code at all</a:t>
            </a:r>
            <a:endParaRPr sz="2400"/>
          </a:p>
          <a:p>
            <a:pPr indent="-381000" lvl="0" marL="457200" rtl="0" algn="l">
              <a:lnSpc>
                <a:spcPct val="200000"/>
              </a:lnSpc>
              <a:spcBef>
                <a:spcPts val="0"/>
              </a:spcBef>
              <a:spcAft>
                <a:spcPts val="0"/>
              </a:spcAft>
              <a:buSzPts val="2400"/>
              <a:buChar char="●"/>
            </a:pPr>
            <a:r>
              <a:rPr lang="en-US" sz="2400"/>
              <a:t>Not much accountability</a:t>
            </a:r>
            <a:endParaRPr sz="2400"/>
          </a:p>
          <a:p>
            <a:pPr indent="-381000" lvl="0" marL="457200" rtl="0" algn="l">
              <a:lnSpc>
                <a:spcPct val="200000"/>
              </a:lnSpc>
              <a:spcBef>
                <a:spcPts val="0"/>
              </a:spcBef>
              <a:spcAft>
                <a:spcPts val="0"/>
              </a:spcAft>
              <a:buSzPts val="2400"/>
              <a:buChar char="●"/>
            </a:pPr>
            <a:r>
              <a:rPr lang="en-US" sz="2400"/>
              <a:t>Artifacts? Patterns, frameworks,  or docs? </a:t>
            </a:r>
            <a:endParaRPr sz="2400"/>
          </a:p>
          <a:p>
            <a:pPr indent="0" lvl="0" marL="457200" rtl="0" algn="l">
              <a:lnSpc>
                <a:spcPct val="200000"/>
              </a:lnSpc>
              <a:spcBef>
                <a:spcPts val="0"/>
              </a:spcBef>
              <a:spcAft>
                <a:spcPts val="0"/>
              </a:spcAft>
              <a:buNone/>
            </a:pPr>
            <a:r>
              <a:t/>
            </a:r>
            <a:endParaRPr sz="2400"/>
          </a:p>
          <a:p>
            <a:pPr indent="0" lvl="0" marL="457200" rtl="0" algn="l">
              <a:lnSpc>
                <a:spcPct val="200000"/>
              </a:lnSpc>
              <a:spcBef>
                <a:spcPts val="0"/>
              </a:spcBef>
              <a:spcAft>
                <a:spcPts val="0"/>
              </a:spcAft>
              <a:buNone/>
            </a:pPr>
            <a:r>
              <a:t/>
            </a:r>
            <a:endParaRPr sz="2400"/>
          </a:p>
          <a:p>
            <a:pPr indent="0" lvl="0" marL="457200" rtl="0" algn="l">
              <a:lnSpc>
                <a:spcPct val="200000"/>
              </a:lnSpc>
              <a:spcBef>
                <a:spcPts val="0"/>
              </a:spcBef>
              <a:spcAft>
                <a:spcPts val="0"/>
              </a:spcAft>
              <a:buNone/>
            </a:pPr>
            <a:r>
              <a:t/>
            </a:r>
            <a:endParaRPr sz="24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3" name="Shape 233"/>
        <p:cNvGrpSpPr/>
        <p:nvPr/>
      </p:nvGrpSpPr>
      <p:grpSpPr>
        <a:xfrm>
          <a:off x="0" y="0"/>
          <a:ext cx="0" cy="0"/>
          <a:chOff x="0" y="0"/>
          <a:chExt cx="0" cy="0"/>
        </a:xfrm>
      </p:grpSpPr>
      <p:sp>
        <p:nvSpPr>
          <p:cNvPr id="234" name="Google Shape;234;p33"/>
          <p:cNvSpPr txBox="1"/>
          <p:nvPr>
            <p:ph type="ctrTitle"/>
          </p:nvPr>
        </p:nvSpPr>
        <p:spPr>
          <a:xfrm>
            <a:off x="837750" y="268075"/>
            <a:ext cx="10516500" cy="872700"/>
          </a:xfrm>
          <a:prstGeom prst="rect">
            <a:avLst/>
          </a:prstGeom>
        </p:spPr>
        <p:txBody>
          <a:bodyPr anchorCtr="0" anchor="t" bIns="91425" lIns="91425" spcFirstLastPara="1" rIns="91425" wrap="square" tIns="91425">
            <a:noAutofit/>
          </a:bodyPr>
          <a:lstStyle/>
          <a:p>
            <a:pPr indent="0" lvl="0" marL="457200" rtl="0" algn="ctr">
              <a:spcBef>
                <a:spcPts val="0"/>
              </a:spcBef>
              <a:spcAft>
                <a:spcPts val="0"/>
              </a:spcAft>
              <a:buNone/>
            </a:pPr>
            <a:r>
              <a:rPr b="1" lang="en-US"/>
              <a:t>Result</a:t>
            </a:r>
            <a:endParaRPr b="1"/>
          </a:p>
        </p:txBody>
      </p:sp>
      <p:sp>
        <p:nvSpPr>
          <p:cNvPr id="235" name="Google Shape;235;p33"/>
          <p:cNvSpPr txBox="1"/>
          <p:nvPr>
            <p:ph idx="1" type="subTitle"/>
          </p:nvPr>
        </p:nvSpPr>
        <p:spPr>
          <a:xfrm>
            <a:off x="333700" y="1330300"/>
            <a:ext cx="11739600" cy="55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US" sz="2400">
                <a:solidFill>
                  <a:schemeClr val="dk2"/>
                </a:solidFill>
              </a:rPr>
              <a:t>Very little to show for at the end of the day</a:t>
            </a:r>
            <a:endParaRPr b="1" sz="2400">
              <a:solidFill>
                <a:schemeClr val="dk2"/>
              </a:solidFill>
            </a:endParaRPr>
          </a:p>
        </p:txBody>
      </p:sp>
      <p:sp>
        <p:nvSpPr>
          <p:cNvPr id="236" name="Google Shape;236;p33"/>
          <p:cNvSpPr txBox="1"/>
          <p:nvPr>
            <p:ph idx="2" type="body"/>
          </p:nvPr>
        </p:nvSpPr>
        <p:spPr>
          <a:xfrm>
            <a:off x="756825" y="2070618"/>
            <a:ext cx="10734600" cy="2508900"/>
          </a:xfrm>
          <a:prstGeom prst="rect">
            <a:avLst/>
          </a:prstGeom>
        </p:spPr>
        <p:txBody>
          <a:bodyPr anchorCtr="0" anchor="t" bIns="91425" lIns="91425" spcFirstLastPara="1" rIns="91425" wrap="square" tIns="91425">
            <a:noAutofit/>
          </a:bodyPr>
          <a:lstStyle/>
          <a:p>
            <a:pPr indent="-381000" lvl="0" marL="457200" rtl="0" algn="l">
              <a:lnSpc>
                <a:spcPct val="200000"/>
              </a:lnSpc>
              <a:spcBef>
                <a:spcPts val="0"/>
              </a:spcBef>
              <a:spcAft>
                <a:spcPts val="0"/>
              </a:spcAft>
              <a:buSzPts val="2400"/>
              <a:buChar char="●"/>
            </a:pPr>
            <a:r>
              <a:rPr lang="en-US" sz="2400"/>
              <a:t>Burnouts</a:t>
            </a:r>
            <a:endParaRPr sz="2400"/>
          </a:p>
          <a:p>
            <a:pPr indent="-381000" lvl="0" marL="457200" rtl="0" algn="l">
              <a:lnSpc>
                <a:spcPct val="200000"/>
              </a:lnSpc>
              <a:spcBef>
                <a:spcPts val="0"/>
              </a:spcBef>
              <a:spcAft>
                <a:spcPts val="0"/>
              </a:spcAft>
              <a:buSzPts val="2400"/>
              <a:buChar char="●"/>
            </a:pPr>
            <a:r>
              <a:rPr lang="en-US" sz="2400"/>
              <a:t>Business impact</a:t>
            </a:r>
            <a:endParaRPr sz="2400"/>
          </a:p>
          <a:p>
            <a:pPr indent="-381000" lvl="0" marL="457200" rtl="0" algn="l">
              <a:lnSpc>
                <a:spcPct val="200000"/>
              </a:lnSpc>
              <a:spcBef>
                <a:spcPts val="0"/>
              </a:spcBef>
              <a:spcAft>
                <a:spcPts val="0"/>
              </a:spcAft>
              <a:buSzPts val="2400"/>
              <a:buChar char="●"/>
            </a:pPr>
            <a:r>
              <a:rPr lang="en-US" sz="2400"/>
              <a:t>Inefficiency</a:t>
            </a:r>
            <a:endParaRPr sz="2400"/>
          </a:p>
          <a:p>
            <a:pPr indent="-381000" lvl="0" marL="457200" rtl="0" algn="l">
              <a:lnSpc>
                <a:spcPct val="200000"/>
              </a:lnSpc>
              <a:spcBef>
                <a:spcPts val="0"/>
              </a:spcBef>
              <a:spcAft>
                <a:spcPts val="0"/>
              </a:spcAft>
              <a:buSzPts val="2400"/>
              <a:buChar char="●"/>
            </a:pPr>
            <a:r>
              <a:rPr lang="en-US" sz="2400"/>
              <a:t>Ineffective</a:t>
            </a:r>
            <a:endParaRPr sz="2400"/>
          </a:p>
          <a:p>
            <a:pPr indent="0" lvl="0" marL="457200" rtl="0" algn="l">
              <a:lnSpc>
                <a:spcPct val="200000"/>
              </a:lnSpc>
              <a:spcBef>
                <a:spcPts val="0"/>
              </a:spcBef>
              <a:spcAft>
                <a:spcPts val="0"/>
              </a:spcAft>
              <a:buNone/>
            </a:pPr>
            <a:r>
              <a:t/>
            </a:r>
            <a:endParaRPr sz="2400"/>
          </a:p>
          <a:p>
            <a:pPr indent="0" lvl="0" marL="457200" rtl="0" algn="l">
              <a:lnSpc>
                <a:spcPct val="200000"/>
              </a:lnSpc>
              <a:spcBef>
                <a:spcPts val="0"/>
              </a:spcBef>
              <a:spcAft>
                <a:spcPts val="0"/>
              </a:spcAft>
              <a:buNone/>
            </a:pPr>
            <a:r>
              <a:t/>
            </a:r>
            <a:endParaRPr sz="2400"/>
          </a:p>
          <a:p>
            <a:pPr indent="0" lvl="0" marL="457200" rtl="0" algn="l">
              <a:lnSpc>
                <a:spcPct val="200000"/>
              </a:lnSpc>
              <a:spcBef>
                <a:spcPts val="0"/>
              </a:spcBef>
              <a:spcAft>
                <a:spcPts val="0"/>
              </a:spcAft>
              <a:buNone/>
            </a:pPr>
            <a:r>
              <a:t/>
            </a:r>
            <a:endParaRPr sz="2400"/>
          </a:p>
          <a:p>
            <a:pPr indent="0" lvl="0" marL="457200" rtl="0" algn="l">
              <a:lnSpc>
                <a:spcPct val="200000"/>
              </a:lnSpc>
              <a:spcBef>
                <a:spcPts val="0"/>
              </a:spcBef>
              <a:spcAft>
                <a:spcPts val="0"/>
              </a:spcAft>
              <a:buNone/>
            </a:pPr>
            <a:r>
              <a:t/>
            </a:r>
            <a:endParaRPr sz="24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240" name="Shape 240"/>
        <p:cNvGrpSpPr/>
        <p:nvPr/>
      </p:nvGrpSpPr>
      <p:grpSpPr>
        <a:xfrm>
          <a:off x="0" y="0"/>
          <a:ext cx="0" cy="0"/>
          <a:chOff x="0" y="0"/>
          <a:chExt cx="0" cy="0"/>
        </a:xfrm>
      </p:grpSpPr>
      <p:pic>
        <p:nvPicPr>
          <p:cNvPr id="241" name="Google Shape;241;p34"/>
          <p:cNvPicPr preferRelativeResize="0"/>
          <p:nvPr/>
        </p:nvPicPr>
        <p:blipFill>
          <a:blip r:embed="rId3">
            <a:alphaModFix/>
          </a:blip>
          <a:stretch>
            <a:fillRect/>
          </a:stretch>
        </p:blipFill>
        <p:spPr>
          <a:xfrm>
            <a:off x="1611725" y="834700"/>
            <a:ext cx="8765500" cy="49305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 name="Shape 107"/>
        <p:cNvGrpSpPr/>
        <p:nvPr/>
      </p:nvGrpSpPr>
      <p:grpSpPr>
        <a:xfrm>
          <a:off x="0" y="0"/>
          <a:ext cx="0" cy="0"/>
          <a:chOff x="0" y="0"/>
          <a:chExt cx="0" cy="0"/>
        </a:xfrm>
      </p:grpSpPr>
      <p:sp>
        <p:nvSpPr>
          <p:cNvPr id="108" name="Google Shape;108;p17"/>
          <p:cNvSpPr txBox="1"/>
          <p:nvPr>
            <p:ph type="ctrTitle"/>
          </p:nvPr>
        </p:nvSpPr>
        <p:spPr>
          <a:xfrm>
            <a:off x="850500" y="268075"/>
            <a:ext cx="10491000" cy="901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US"/>
              <a:t>About </a:t>
            </a:r>
            <a:r>
              <a:rPr b="1" lang="en-US"/>
              <a:t>Yogi</a:t>
            </a:r>
            <a:endParaRPr b="1"/>
          </a:p>
        </p:txBody>
      </p:sp>
      <p:pic>
        <p:nvPicPr>
          <p:cNvPr id="109" name="Google Shape;109;p17"/>
          <p:cNvPicPr preferRelativeResize="0"/>
          <p:nvPr/>
        </p:nvPicPr>
        <p:blipFill rotWithShape="1">
          <a:blip r:embed="rId3">
            <a:alphaModFix/>
          </a:blip>
          <a:srcRect b="0" l="0" r="0" t="0"/>
          <a:stretch/>
        </p:blipFill>
        <p:spPr>
          <a:xfrm>
            <a:off x="736662" y="850600"/>
            <a:ext cx="2223675" cy="2223675"/>
          </a:xfrm>
          <a:prstGeom prst="rect">
            <a:avLst/>
          </a:prstGeom>
          <a:noFill/>
          <a:ln>
            <a:noFill/>
          </a:ln>
        </p:spPr>
      </p:pic>
      <p:sp>
        <p:nvSpPr>
          <p:cNvPr id="110" name="Google Shape;110;p17"/>
          <p:cNvSpPr/>
          <p:nvPr/>
        </p:nvSpPr>
        <p:spPr>
          <a:xfrm>
            <a:off x="476900" y="3014525"/>
            <a:ext cx="2743200" cy="458100"/>
          </a:xfrm>
          <a:prstGeom prst="roundRect">
            <a:avLst>
              <a:gd fmla="val 50000" name="adj"/>
            </a:avLst>
          </a:prstGeom>
          <a:solidFill>
            <a:srgbClr val="2079C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000">
                <a:solidFill>
                  <a:srgbClr val="FFFFFF"/>
                </a:solidFill>
                <a:latin typeface="Open Sans"/>
                <a:ea typeface="Open Sans"/>
                <a:cs typeface="Open Sans"/>
                <a:sym typeface="Open Sans"/>
              </a:rPr>
              <a:t>Yogiraj Aradhye</a:t>
            </a:r>
            <a:endParaRPr b="1" sz="2000">
              <a:solidFill>
                <a:srgbClr val="FFFFFF"/>
              </a:solidFill>
              <a:latin typeface="Open Sans"/>
              <a:ea typeface="Open Sans"/>
              <a:cs typeface="Open Sans"/>
              <a:sym typeface="Open Sans"/>
            </a:endParaRPr>
          </a:p>
        </p:txBody>
      </p:sp>
      <p:cxnSp>
        <p:nvCxnSpPr>
          <p:cNvPr id="111" name="Google Shape;111;p17"/>
          <p:cNvCxnSpPr/>
          <p:nvPr/>
        </p:nvCxnSpPr>
        <p:spPr>
          <a:xfrm>
            <a:off x="3622325" y="1105150"/>
            <a:ext cx="0" cy="4949700"/>
          </a:xfrm>
          <a:prstGeom prst="straightConnector1">
            <a:avLst/>
          </a:prstGeom>
          <a:noFill/>
          <a:ln cap="flat" cmpd="sng" w="19050">
            <a:solidFill>
              <a:srgbClr val="D3D3D3"/>
            </a:solidFill>
            <a:prstDash val="solid"/>
            <a:round/>
            <a:headEnd len="sm" w="sm" type="none"/>
            <a:tailEnd len="sm" w="sm" type="none"/>
          </a:ln>
        </p:spPr>
      </p:cxnSp>
      <p:sp>
        <p:nvSpPr>
          <p:cNvPr id="112" name="Google Shape;112;p17"/>
          <p:cNvSpPr/>
          <p:nvPr/>
        </p:nvSpPr>
        <p:spPr>
          <a:xfrm>
            <a:off x="330375" y="3562581"/>
            <a:ext cx="3160800" cy="3315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300"/>
              </a:spcBef>
              <a:spcAft>
                <a:spcPts val="0"/>
              </a:spcAft>
              <a:buClr>
                <a:srgbClr val="000000"/>
              </a:buClr>
              <a:buSzPts val="2000"/>
              <a:buFont typeface="Arial"/>
              <a:buNone/>
            </a:pPr>
            <a:r>
              <a:rPr b="1" lang="en-US" sz="1900">
                <a:solidFill>
                  <a:srgbClr val="2FC7D2"/>
                </a:solidFill>
                <a:latin typeface="Open Sans"/>
                <a:ea typeface="Open Sans"/>
                <a:cs typeface="Open Sans"/>
                <a:sym typeface="Open Sans"/>
              </a:rPr>
              <a:t>Principal Consultant</a:t>
            </a:r>
            <a:endParaRPr b="1" i="0" sz="1900" u="none" cap="none" strike="noStrike">
              <a:solidFill>
                <a:srgbClr val="2FC7D2"/>
              </a:solidFill>
              <a:latin typeface="Open Sans"/>
              <a:ea typeface="Open Sans"/>
              <a:cs typeface="Open Sans"/>
              <a:sym typeface="Open Sans"/>
            </a:endParaRPr>
          </a:p>
        </p:txBody>
      </p:sp>
      <p:sp>
        <p:nvSpPr>
          <p:cNvPr id="113" name="Google Shape;113;p17"/>
          <p:cNvSpPr txBox="1"/>
          <p:nvPr/>
        </p:nvSpPr>
        <p:spPr>
          <a:xfrm>
            <a:off x="4347950" y="1169275"/>
            <a:ext cx="7186800" cy="4949700"/>
          </a:xfrm>
          <a:prstGeom prst="rect">
            <a:avLst/>
          </a:prstGeom>
          <a:noFill/>
          <a:ln>
            <a:noFill/>
          </a:ln>
        </p:spPr>
        <p:txBody>
          <a:bodyPr anchorCtr="0" anchor="t" bIns="60975" lIns="121900" spcFirstLastPara="1" rIns="121900" wrap="square" tIns="60975">
            <a:noAutofit/>
          </a:bodyPr>
          <a:lstStyle/>
          <a:p>
            <a:pPr indent="0" lvl="0" marL="0" rtl="0" algn="l">
              <a:spcBef>
                <a:spcPts val="0"/>
              </a:spcBef>
              <a:spcAft>
                <a:spcPts val="0"/>
              </a:spcAft>
              <a:buNone/>
            </a:pPr>
            <a:r>
              <a:rPr lang="en-US" sz="1800">
                <a:solidFill>
                  <a:srgbClr val="576C77"/>
                </a:solidFill>
                <a:latin typeface="Open Sans"/>
                <a:ea typeface="Open Sans"/>
                <a:cs typeface="Open Sans"/>
                <a:sym typeface="Open Sans"/>
              </a:rPr>
              <a:t>Technical leader with 10+ years experience developing a diverse array of systems. He has a career spanning clients in manufacturing, retail, healthcare, marketing and finance sector. He has spoken at conferences and user group meetings. He also likes to blog about technical topics. His enthusiasm about technology makes him an asset to a team. </a:t>
            </a:r>
            <a:endParaRPr sz="1800">
              <a:latin typeface="Open Sans"/>
              <a:ea typeface="Open Sans"/>
              <a:cs typeface="Open Sans"/>
              <a:sym typeface="Open Sans"/>
            </a:endParaRPr>
          </a:p>
          <a:p>
            <a:pPr indent="0" lvl="0" marL="0" rtl="0" algn="l">
              <a:lnSpc>
                <a:spcPct val="100000"/>
              </a:lnSpc>
              <a:spcBef>
                <a:spcPts val="0"/>
              </a:spcBef>
              <a:spcAft>
                <a:spcPts val="0"/>
              </a:spcAft>
              <a:buNone/>
            </a:pPr>
            <a:r>
              <a:t/>
            </a:r>
            <a:endParaRPr sz="1800">
              <a:latin typeface="Open Sans"/>
              <a:ea typeface="Open Sans"/>
              <a:cs typeface="Open Sans"/>
              <a:sym typeface="Open Sans"/>
            </a:endParaRPr>
          </a:p>
          <a:p>
            <a:pPr indent="0" lvl="0" marL="0" rtl="0" algn="l">
              <a:lnSpc>
                <a:spcPct val="100000"/>
              </a:lnSpc>
              <a:spcBef>
                <a:spcPts val="0"/>
              </a:spcBef>
              <a:spcAft>
                <a:spcPts val="0"/>
              </a:spcAft>
              <a:buNone/>
            </a:pPr>
            <a:r>
              <a:rPr b="1" lang="en-US" sz="1800">
                <a:solidFill>
                  <a:schemeClr val="dk1"/>
                </a:solidFill>
                <a:latin typeface="Open Sans"/>
                <a:ea typeface="Open Sans"/>
                <a:cs typeface="Open Sans"/>
                <a:sym typeface="Open Sans"/>
              </a:rPr>
              <a:t>Blog</a:t>
            </a:r>
            <a:endParaRPr b="1" sz="1800">
              <a:solidFill>
                <a:schemeClr val="dk1"/>
              </a:solidFill>
              <a:latin typeface="Open Sans"/>
              <a:ea typeface="Open Sans"/>
              <a:cs typeface="Open Sans"/>
              <a:sym typeface="Open Sans"/>
            </a:endParaRPr>
          </a:p>
          <a:p>
            <a:pPr indent="0" lvl="0" marL="0" rtl="0" algn="l">
              <a:spcBef>
                <a:spcPts val="0"/>
              </a:spcBef>
              <a:spcAft>
                <a:spcPts val="0"/>
              </a:spcAft>
              <a:buNone/>
            </a:pPr>
            <a:r>
              <a:rPr lang="en-US" sz="1800" u="sng">
                <a:solidFill>
                  <a:schemeClr val="hlink"/>
                </a:solidFill>
                <a:latin typeface="Open Sans"/>
                <a:ea typeface="Open Sans"/>
                <a:cs typeface="Open Sans"/>
                <a:sym typeface="Open Sans"/>
                <a:hlinkClick r:id="rId4"/>
              </a:rPr>
              <a:t>https://aradhye.com/</a:t>
            </a:r>
            <a:endParaRPr sz="1800">
              <a:solidFill>
                <a:srgbClr val="576C77"/>
              </a:solidFill>
              <a:latin typeface="Open Sans"/>
              <a:ea typeface="Open Sans"/>
              <a:cs typeface="Open Sans"/>
              <a:sym typeface="Open Sans"/>
            </a:endParaRPr>
          </a:p>
          <a:p>
            <a:pPr indent="0" lvl="0" marL="0" rtl="0" algn="l">
              <a:spcBef>
                <a:spcPts val="0"/>
              </a:spcBef>
              <a:spcAft>
                <a:spcPts val="0"/>
              </a:spcAft>
              <a:buNone/>
            </a:pPr>
            <a:r>
              <a:t/>
            </a:r>
            <a:endParaRPr sz="1800">
              <a:solidFill>
                <a:srgbClr val="576C77"/>
              </a:solidFill>
              <a:latin typeface="Open Sans"/>
              <a:ea typeface="Open Sans"/>
              <a:cs typeface="Open Sans"/>
              <a:sym typeface="Open Sans"/>
            </a:endParaRPr>
          </a:p>
          <a:p>
            <a:pPr indent="0" lvl="0" marL="0" rtl="0" algn="l">
              <a:spcBef>
                <a:spcPts val="0"/>
              </a:spcBef>
              <a:spcAft>
                <a:spcPts val="0"/>
              </a:spcAft>
              <a:buNone/>
            </a:pPr>
            <a:r>
              <a:rPr lang="en-US" sz="2400">
                <a:solidFill>
                  <a:srgbClr val="0079C1"/>
                </a:solidFill>
                <a:latin typeface="Open Sans SemiBold"/>
                <a:ea typeface="Open Sans SemiBold"/>
                <a:cs typeface="Open Sans SemiBold"/>
                <a:sym typeface="Open Sans SemiBold"/>
              </a:rPr>
              <a:t>yaradhye</a:t>
            </a:r>
            <a:endParaRPr>
              <a:solidFill>
                <a:srgbClr val="0079C1"/>
              </a:solidFill>
            </a:endParaRPr>
          </a:p>
          <a:p>
            <a:pPr indent="0" lvl="0" marL="0" rtl="0" algn="l">
              <a:spcBef>
                <a:spcPts val="0"/>
              </a:spcBef>
              <a:spcAft>
                <a:spcPts val="0"/>
              </a:spcAft>
              <a:buNone/>
            </a:pPr>
            <a:r>
              <a:t/>
            </a:r>
            <a:endParaRPr sz="2400">
              <a:solidFill>
                <a:srgbClr val="0079C1"/>
              </a:solidFill>
              <a:latin typeface="Open Sans SemiBold"/>
              <a:ea typeface="Open Sans SemiBold"/>
              <a:cs typeface="Open Sans SemiBold"/>
              <a:sym typeface="Open Sans SemiBold"/>
            </a:endParaRPr>
          </a:p>
          <a:p>
            <a:pPr indent="0" lvl="0" marL="0" rtl="0" algn="l">
              <a:spcBef>
                <a:spcPts val="0"/>
              </a:spcBef>
              <a:spcAft>
                <a:spcPts val="0"/>
              </a:spcAft>
              <a:buNone/>
            </a:pPr>
            <a:r>
              <a:rPr lang="en-US" sz="2400">
                <a:solidFill>
                  <a:srgbClr val="0079C1"/>
                </a:solidFill>
                <a:latin typeface="Open Sans SemiBold"/>
                <a:ea typeface="Open Sans SemiBold"/>
                <a:cs typeface="Open Sans SemiBold"/>
                <a:sym typeface="Open Sans SemiBold"/>
              </a:rPr>
              <a:t>yogiaradhye</a:t>
            </a:r>
            <a:endParaRPr>
              <a:solidFill>
                <a:srgbClr val="0079C1"/>
              </a:solidFill>
            </a:endParaRPr>
          </a:p>
          <a:p>
            <a:pPr indent="0" lvl="0" marL="0" rtl="0" algn="l">
              <a:spcBef>
                <a:spcPts val="0"/>
              </a:spcBef>
              <a:spcAft>
                <a:spcPts val="0"/>
              </a:spcAft>
              <a:buNone/>
            </a:pPr>
            <a:r>
              <a:t/>
            </a:r>
            <a:endParaRPr sz="2400">
              <a:solidFill>
                <a:srgbClr val="0079C1"/>
              </a:solidFill>
              <a:latin typeface="Open Sans SemiBold"/>
              <a:ea typeface="Open Sans SemiBold"/>
              <a:cs typeface="Open Sans SemiBold"/>
              <a:sym typeface="Open Sans SemiBold"/>
            </a:endParaRPr>
          </a:p>
          <a:p>
            <a:pPr indent="0" lvl="0" marL="0" rtl="0" algn="l">
              <a:spcBef>
                <a:spcPts val="0"/>
              </a:spcBef>
              <a:spcAft>
                <a:spcPts val="0"/>
              </a:spcAft>
              <a:buNone/>
            </a:pPr>
            <a:r>
              <a:rPr lang="en-US" sz="2400">
                <a:solidFill>
                  <a:srgbClr val="0079C1"/>
                </a:solidFill>
                <a:latin typeface="Open Sans SemiBold"/>
                <a:ea typeface="Open Sans SemiBold"/>
                <a:cs typeface="Open Sans SemiBold"/>
                <a:sym typeface="Open Sans SemiBold"/>
              </a:rPr>
              <a:t>YogirajA</a:t>
            </a:r>
            <a:endParaRPr>
              <a:solidFill>
                <a:srgbClr val="0079C1"/>
              </a:solidFill>
            </a:endParaRPr>
          </a:p>
          <a:p>
            <a:pPr indent="0" lvl="0" marL="0" rtl="0" algn="l">
              <a:spcBef>
                <a:spcPts val="0"/>
              </a:spcBef>
              <a:spcAft>
                <a:spcPts val="0"/>
              </a:spcAft>
              <a:buNone/>
            </a:pPr>
            <a:r>
              <a:t/>
            </a:r>
            <a:endParaRPr sz="1800">
              <a:solidFill>
                <a:srgbClr val="576C77"/>
              </a:solidFill>
              <a:latin typeface="Open Sans"/>
              <a:ea typeface="Open Sans"/>
              <a:cs typeface="Open Sans"/>
              <a:sym typeface="Open Sans"/>
            </a:endParaRPr>
          </a:p>
          <a:p>
            <a:pPr indent="0" lvl="0" marL="0" rtl="0" algn="l">
              <a:spcBef>
                <a:spcPts val="0"/>
              </a:spcBef>
              <a:spcAft>
                <a:spcPts val="0"/>
              </a:spcAft>
              <a:buClr>
                <a:srgbClr val="576C77"/>
              </a:buClr>
              <a:buSzPts val="300"/>
              <a:buFont typeface="Open Sans"/>
              <a:buNone/>
            </a:pPr>
            <a:r>
              <a:t/>
            </a:r>
            <a:endParaRPr sz="1200">
              <a:solidFill>
                <a:srgbClr val="606060"/>
              </a:solidFill>
              <a:latin typeface="Open Sans"/>
              <a:ea typeface="Open Sans"/>
              <a:cs typeface="Open Sans"/>
              <a:sym typeface="Open Sans"/>
            </a:endParaRPr>
          </a:p>
          <a:p>
            <a:pPr indent="0" lvl="0" marL="0" rtl="0" algn="l">
              <a:lnSpc>
                <a:spcPct val="100000"/>
              </a:lnSpc>
              <a:spcBef>
                <a:spcPts val="0"/>
              </a:spcBef>
              <a:spcAft>
                <a:spcPts val="0"/>
              </a:spcAft>
              <a:buNone/>
            </a:pPr>
            <a:r>
              <a:t/>
            </a:r>
            <a:endParaRPr sz="1200">
              <a:solidFill>
                <a:srgbClr val="576C77"/>
              </a:solidFill>
              <a:latin typeface="Open Sans"/>
              <a:ea typeface="Open Sans"/>
              <a:cs typeface="Open Sans"/>
              <a:sym typeface="Open Sans"/>
            </a:endParaRPr>
          </a:p>
        </p:txBody>
      </p:sp>
      <p:pic>
        <p:nvPicPr>
          <p:cNvPr id="114" name="Google Shape;114;p17"/>
          <p:cNvPicPr preferRelativeResize="0"/>
          <p:nvPr/>
        </p:nvPicPr>
        <p:blipFill rotWithShape="1">
          <a:blip r:embed="rId5">
            <a:alphaModFix/>
          </a:blip>
          <a:srcRect b="19633" l="0" r="0" t="0"/>
          <a:stretch/>
        </p:blipFill>
        <p:spPr>
          <a:xfrm>
            <a:off x="3790455" y="1169271"/>
            <a:ext cx="455414" cy="473731"/>
          </a:xfrm>
          <a:prstGeom prst="rect">
            <a:avLst/>
          </a:prstGeom>
          <a:noFill/>
          <a:ln>
            <a:noFill/>
          </a:ln>
        </p:spPr>
      </p:pic>
      <p:pic>
        <p:nvPicPr>
          <p:cNvPr id="115" name="Google Shape;115;p17"/>
          <p:cNvPicPr preferRelativeResize="0"/>
          <p:nvPr/>
        </p:nvPicPr>
        <p:blipFill>
          <a:blip r:embed="rId6">
            <a:alphaModFix/>
          </a:blip>
          <a:stretch>
            <a:fillRect/>
          </a:stretch>
        </p:blipFill>
        <p:spPr>
          <a:xfrm>
            <a:off x="3645350" y="3014522"/>
            <a:ext cx="593275" cy="597919"/>
          </a:xfrm>
          <a:prstGeom prst="rect">
            <a:avLst/>
          </a:prstGeom>
          <a:noFill/>
          <a:ln>
            <a:noFill/>
          </a:ln>
        </p:spPr>
      </p:pic>
      <p:pic>
        <p:nvPicPr>
          <p:cNvPr id="116" name="Google Shape;116;p17"/>
          <p:cNvPicPr preferRelativeResize="0"/>
          <p:nvPr/>
        </p:nvPicPr>
        <p:blipFill>
          <a:blip r:embed="rId7">
            <a:alphaModFix/>
          </a:blip>
          <a:stretch>
            <a:fillRect/>
          </a:stretch>
        </p:blipFill>
        <p:spPr>
          <a:xfrm>
            <a:off x="3696033" y="4673296"/>
            <a:ext cx="578217" cy="570457"/>
          </a:xfrm>
          <a:prstGeom prst="rect">
            <a:avLst/>
          </a:prstGeom>
          <a:noFill/>
          <a:ln>
            <a:noFill/>
          </a:ln>
        </p:spPr>
      </p:pic>
      <p:pic>
        <p:nvPicPr>
          <p:cNvPr id="117" name="Google Shape;117;p17"/>
          <p:cNvPicPr preferRelativeResize="0"/>
          <p:nvPr/>
        </p:nvPicPr>
        <p:blipFill>
          <a:blip r:embed="rId8">
            <a:alphaModFix/>
          </a:blip>
          <a:stretch>
            <a:fillRect/>
          </a:stretch>
        </p:blipFill>
        <p:spPr>
          <a:xfrm>
            <a:off x="3680986" y="3927631"/>
            <a:ext cx="578217" cy="570457"/>
          </a:xfrm>
          <a:prstGeom prst="rect">
            <a:avLst/>
          </a:prstGeom>
          <a:noFill/>
          <a:ln>
            <a:noFill/>
          </a:ln>
        </p:spPr>
      </p:pic>
      <p:pic>
        <p:nvPicPr>
          <p:cNvPr id="118" name="Google Shape;118;p17"/>
          <p:cNvPicPr preferRelativeResize="0"/>
          <p:nvPr/>
        </p:nvPicPr>
        <p:blipFill>
          <a:blip r:embed="rId9">
            <a:alphaModFix/>
          </a:blip>
          <a:stretch>
            <a:fillRect/>
          </a:stretch>
        </p:blipFill>
        <p:spPr>
          <a:xfrm>
            <a:off x="3680975" y="5430718"/>
            <a:ext cx="578217" cy="570457"/>
          </a:xfrm>
          <a:prstGeom prst="rect">
            <a:avLst/>
          </a:prstGeom>
          <a:noFill/>
          <a:ln>
            <a:noFill/>
          </a:ln>
        </p:spPr>
      </p:pic>
      <p:sp>
        <p:nvSpPr>
          <p:cNvPr id="119" name="Google Shape;119;p17"/>
          <p:cNvSpPr/>
          <p:nvPr/>
        </p:nvSpPr>
        <p:spPr>
          <a:xfrm>
            <a:off x="3680975" y="3090725"/>
            <a:ext cx="578400" cy="5724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0" name="Google Shape;120;p17"/>
          <p:cNvPicPr preferRelativeResize="0"/>
          <p:nvPr/>
        </p:nvPicPr>
        <p:blipFill rotWithShape="1">
          <a:blip r:embed="rId10">
            <a:alphaModFix/>
          </a:blip>
          <a:srcRect b="0" l="0" r="0" t="0"/>
          <a:stretch/>
        </p:blipFill>
        <p:spPr>
          <a:xfrm>
            <a:off x="3808187" y="3147874"/>
            <a:ext cx="353904" cy="458099"/>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5" name="Shape 245"/>
        <p:cNvGrpSpPr/>
        <p:nvPr/>
      </p:nvGrpSpPr>
      <p:grpSpPr>
        <a:xfrm>
          <a:off x="0" y="0"/>
          <a:ext cx="0" cy="0"/>
          <a:chOff x="0" y="0"/>
          <a:chExt cx="0" cy="0"/>
        </a:xfrm>
      </p:grpSpPr>
      <p:sp>
        <p:nvSpPr>
          <p:cNvPr id="246" name="Google Shape;246;p35"/>
          <p:cNvSpPr txBox="1"/>
          <p:nvPr>
            <p:ph type="title"/>
          </p:nvPr>
        </p:nvSpPr>
        <p:spPr>
          <a:xfrm>
            <a:off x="2477425" y="3535250"/>
            <a:ext cx="7389900" cy="1189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US"/>
              <a:t>Analysis</a:t>
            </a:r>
            <a:endParaRPr/>
          </a:p>
        </p:txBody>
      </p:sp>
      <p:pic>
        <p:nvPicPr>
          <p:cNvPr id="247" name="Google Shape;247;p35"/>
          <p:cNvPicPr preferRelativeResize="0"/>
          <p:nvPr/>
        </p:nvPicPr>
        <p:blipFill rotWithShape="1">
          <a:blip r:embed="rId3">
            <a:alphaModFix/>
          </a:blip>
          <a:srcRect b="0" l="0" r="0" t="0"/>
          <a:stretch/>
        </p:blipFill>
        <p:spPr>
          <a:xfrm>
            <a:off x="5831291" y="2338212"/>
            <a:ext cx="529416" cy="47373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1" name="Shape 251"/>
        <p:cNvGrpSpPr/>
        <p:nvPr/>
      </p:nvGrpSpPr>
      <p:grpSpPr>
        <a:xfrm>
          <a:off x="0" y="0"/>
          <a:ext cx="0" cy="0"/>
          <a:chOff x="0" y="0"/>
          <a:chExt cx="0" cy="0"/>
        </a:xfrm>
      </p:grpSpPr>
      <p:sp>
        <p:nvSpPr>
          <p:cNvPr id="252" name="Google Shape;252;p36"/>
          <p:cNvSpPr txBox="1"/>
          <p:nvPr>
            <p:ph type="ctrTitle"/>
          </p:nvPr>
        </p:nvSpPr>
        <p:spPr>
          <a:xfrm>
            <a:off x="837750" y="268075"/>
            <a:ext cx="10516500" cy="8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US"/>
              <a:t>Why</a:t>
            </a:r>
            <a:r>
              <a:rPr b="1" lang="en-US"/>
              <a:t> Architecture?</a:t>
            </a:r>
            <a:endParaRPr b="1"/>
          </a:p>
        </p:txBody>
      </p:sp>
      <p:sp>
        <p:nvSpPr>
          <p:cNvPr id="253" name="Google Shape;253;p36"/>
          <p:cNvSpPr txBox="1"/>
          <p:nvPr>
            <p:ph idx="2" type="body"/>
          </p:nvPr>
        </p:nvSpPr>
        <p:spPr>
          <a:xfrm>
            <a:off x="756825" y="2070627"/>
            <a:ext cx="10734600" cy="2880000"/>
          </a:xfrm>
          <a:prstGeom prst="rect">
            <a:avLst/>
          </a:prstGeom>
        </p:spPr>
        <p:txBody>
          <a:bodyPr anchorCtr="0" anchor="t" bIns="91425" lIns="91425" spcFirstLastPara="1" rIns="91425" wrap="square" tIns="91425">
            <a:noAutofit/>
          </a:bodyPr>
          <a:lstStyle/>
          <a:p>
            <a:pPr indent="-381000" lvl="0" marL="457200" rtl="0" algn="l">
              <a:lnSpc>
                <a:spcPct val="200000"/>
              </a:lnSpc>
              <a:spcBef>
                <a:spcPts val="0"/>
              </a:spcBef>
              <a:spcAft>
                <a:spcPts val="0"/>
              </a:spcAft>
              <a:buSzPts val="2400"/>
              <a:buChar char="●"/>
            </a:pPr>
            <a:r>
              <a:rPr lang="en-US" sz="2400"/>
              <a:t>If not done at the right time, </a:t>
            </a:r>
            <a:r>
              <a:rPr b="1" lang="en-US" sz="2400"/>
              <a:t>architecture will eventually choose you</a:t>
            </a:r>
            <a:endParaRPr b="1" sz="2400"/>
          </a:p>
          <a:p>
            <a:pPr indent="-381000" lvl="0" marL="457200" rtl="0" algn="l">
              <a:lnSpc>
                <a:spcPct val="200000"/>
              </a:lnSpc>
              <a:spcBef>
                <a:spcPts val="0"/>
              </a:spcBef>
              <a:spcAft>
                <a:spcPts val="0"/>
              </a:spcAft>
              <a:buSzPts val="2400"/>
              <a:buChar char="●"/>
            </a:pPr>
            <a:r>
              <a:rPr lang="en-US" sz="2400"/>
              <a:t>Can save money and headache by avoiding expensive mistakes</a:t>
            </a:r>
            <a:endParaRPr sz="2400"/>
          </a:p>
          <a:p>
            <a:pPr indent="-381000" lvl="0" marL="457200" rtl="0" algn="l">
              <a:lnSpc>
                <a:spcPct val="200000"/>
              </a:lnSpc>
              <a:spcBef>
                <a:spcPts val="0"/>
              </a:spcBef>
              <a:spcAft>
                <a:spcPts val="0"/>
              </a:spcAft>
              <a:buSzPts val="2400"/>
              <a:buChar char="●"/>
            </a:pPr>
            <a:r>
              <a:rPr lang="en-US" sz="2400"/>
              <a:t>Helps in onboarding new engineers</a:t>
            </a:r>
            <a:endParaRPr sz="2400"/>
          </a:p>
          <a:p>
            <a:pPr indent="0" lvl="0" marL="457200" rtl="0" algn="l">
              <a:lnSpc>
                <a:spcPct val="200000"/>
              </a:lnSpc>
              <a:spcBef>
                <a:spcPts val="0"/>
              </a:spcBef>
              <a:spcAft>
                <a:spcPts val="0"/>
              </a:spcAft>
              <a:buNone/>
            </a:pPr>
            <a:r>
              <a:t/>
            </a:r>
            <a:endParaRPr sz="2400"/>
          </a:p>
        </p:txBody>
      </p:sp>
      <p:sp>
        <p:nvSpPr>
          <p:cNvPr id="254" name="Google Shape;254;p36"/>
          <p:cNvSpPr txBox="1"/>
          <p:nvPr>
            <p:ph idx="1" type="subTitle"/>
          </p:nvPr>
        </p:nvSpPr>
        <p:spPr>
          <a:xfrm>
            <a:off x="366850" y="1236700"/>
            <a:ext cx="11739600" cy="55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US" sz="2400">
                <a:solidFill>
                  <a:schemeClr val="dk2"/>
                </a:solidFill>
              </a:rPr>
              <a:t>Every system has an architecture</a:t>
            </a:r>
            <a:endParaRPr b="1" sz="2400">
              <a:solidFill>
                <a:schemeClr val="dk2"/>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258" name="Shape 258"/>
        <p:cNvGrpSpPr/>
        <p:nvPr/>
      </p:nvGrpSpPr>
      <p:grpSpPr>
        <a:xfrm>
          <a:off x="0" y="0"/>
          <a:ext cx="0" cy="0"/>
          <a:chOff x="0" y="0"/>
          <a:chExt cx="0" cy="0"/>
        </a:xfrm>
      </p:grpSpPr>
      <p:pic>
        <p:nvPicPr>
          <p:cNvPr id="259" name="Google Shape;259;p37"/>
          <p:cNvPicPr preferRelativeResize="0"/>
          <p:nvPr/>
        </p:nvPicPr>
        <p:blipFill>
          <a:blip r:embed="rId3">
            <a:alphaModFix/>
          </a:blip>
          <a:stretch>
            <a:fillRect/>
          </a:stretch>
        </p:blipFill>
        <p:spPr>
          <a:xfrm>
            <a:off x="4793500" y="1720725"/>
            <a:ext cx="2785625" cy="3653446"/>
          </a:xfrm>
          <a:prstGeom prst="rect">
            <a:avLst/>
          </a:prstGeom>
          <a:noFill/>
          <a:ln>
            <a:noFill/>
          </a:ln>
        </p:spPr>
      </p:pic>
      <p:pic>
        <p:nvPicPr>
          <p:cNvPr id="260" name="Google Shape;260;p37"/>
          <p:cNvPicPr preferRelativeResize="0"/>
          <p:nvPr/>
        </p:nvPicPr>
        <p:blipFill>
          <a:blip r:embed="rId4">
            <a:alphaModFix/>
          </a:blip>
          <a:stretch>
            <a:fillRect/>
          </a:stretch>
        </p:blipFill>
        <p:spPr>
          <a:xfrm>
            <a:off x="8851400" y="1720725"/>
            <a:ext cx="2511400" cy="3657974"/>
          </a:xfrm>
          <a:prstGeom prst="rect">
            <a:avLst/>
          </a:prstGeom>
          <a:noFill/>
          <a:ln>
            <a:noFill/>
          </a:ln>
        </p:spPr>
      </p:pic>
      <p:pic>
        <p:nvPicPr>
          <p:cNvPr id="261" name="Google Shape;261;p37"/>
          <p:cNvPicPr preferRelativeResize="0"/>
          <p:nvPr/>
        </p:nvPicPr>
        <p:blipFill>
          <a:blip r:embed="rId5">
            <a:alphaModFix/>
          </a:blip>
          <a:stretch>
            <a:fillRect/>
          </a:stretch>
        </p:blipFill>
        <p:spPr>
          <a:xfrm>
            <a:off x="539650" y="1720725"/>
            <a:ext cx="2785625" cy="3657974"/>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5" name="Shape 265"/>
        <p:cNvGrpSpPr/>
        <p:nvPr/>
      </p:nvGrpSpPr>
      <p:grpSpPr>
        <a:xfrm>
          <a:off x="0" y="0"/>
          <a:ext cx="0" cy="0"/>
          <a:chOff x="0" y="0"/>
          <a:chExt cx="0" cy="0"/>
        </a:xfrm>
      </p:grpSpPr>
      <p:sp>
        <p:nvSpPr>
          <p:cNvPr id="266" name="Google Shape;266;p38"/>
          <p:cNvSpPr txBox="1"/>
          <p:nvPr>
            <p:ph type="ctrTitle"/>
          </p:nvPr>
        </p:nvSpPr>
        <p:spPr>
          <a:xfrm>
            <a:off x="837750" y="268075"/>
            <a:ext cx="10516500" cy="872700"/>
          </a:xfrm>
          <a:prstGeom prst="rect">
            <a:avLst/>
          </a:prstGeom>
        </p:spPr>
        <p:txBody>
          <a:bodyPr anchorCtr="0" anchor="t" bIns="91425" lIns="91425" spcFirstLastPara="1" rIns="91425" wrap="square" tIns="91425">
            <a:noAutofit/>
          </a:bodyPr>
          <a:lstStyle/>
          <a:p>
            <a:pPr indent="0" lvl="0" marL="457200" rtl="0" algn="ctr">
              <a:spcBef>
                <a:spcPts val="0"/>
              </a:spcBef>
              <a:spcAft>
                <a:spcPts val="0"/>
              </a:spcAft>
              <a:buNone/>
            </a:pPr>
            <a:r>
              <a:rPr b="1" lang="en-US"/>
              <a:t>Analysis</a:t>
            </a:r>
            <a:endParaRPr b="1"/>
          </a:p>
        </p:txBody>
      </p:sp>
      <p:sp>
        <p:nvSpPr>
          <p:cNvPr id="267" name="Google Shape;267;p38"/>
          <p:cNvSpPr txBox="1"/>
          <p:nvPr>
            <p:ph idx="1" type="subTitle"/>
          </p:nvPr>
        </p:nvSpPr>
        <p:spPr>
          <a:xfrm>
            <a:off x="350725" y="1185600"/>
            <a:ext cx="11739600" cy="55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US" sz="2400">
                <a:solidFill>
                  <a:schemeClr val="dk2"/>
                </a:solidFill>
              </a:rPr>
              <a:t>Smells: Point at a deeper problem than what you see at the surface level</a:t>
            </a:r>
            <a:endParaRPr b="1" sz="2400">
              <a:solidFill>
                <a:schemeClr val="dk2"/>
              </a:solidFill>
            </a:endParaRPr>
          </a:p>
        </p:txBody>
      </p:sp>
      <p:sp>
        <p:nvSpPr>
          <p:cNvPr id="268" name="Google Shape;268;p38"/>
          <p:cNvSpPr txBox="1"/>
          <p:nvPr>
            <p:ph idx="2" type="body"/>
          </p:nvPr>
        </p:nvSpPr>
        <p:spPr>
          <a:xfrm>
            <a:off x="756825" y="1842018"/>
            <a:ext cx="10734600" cy="2508900"/>
          </a:xfrm>
          <a:prstGeom prst="rect">
            <a:avLst/>
          </a:prstGeom>
        </p:spPr>
        <p:txBody>
          <a:bodyPr anchorCtr="0" anchor="t" bIns="91425" lIns="91425" spcFirstLastPara="1" rIns="91425" wrap="square" tIns="91425">
            <a:noAutofit/>
          </a:bodyPr>
          <a:lstStyle/>
          <a:p>
            <a:pPr indent="-381000" lvl="0" marL="457200" rtl="0" algn="l">
              <a:lnSpc>
                <a:spcPct val="200000"/>
              </a:lnSpc>
              <a:spcBef>
                <a:spcPts val="0"/>
              </a:spcBef>
              <a:spcAft>
                <a:spcPts val="0"/>
              </a:spcAft>
              <a:buSzPts val="2400"/>
              <a:buChar char="●"/>
            </a:pPr>
            <a:r>
              <a:rPr lang="en-US" sz="2400"/>
              <a:t>Not technically incorrect</a:t>
            </a:r>
            <a:endParaRPr sz="2400"/>
          </a:p>
          <a:p>
            <a:pPr indent="-381000" lvl="0" marL="457200" rtl="0" algn="l">
              <a:lnSpc>
                <a:spcPct val="200000"/>
              </a:lnSpc>
              <a:spcBef>
                <a:spcPts val="0"/>
              </a:spcBef>
              <a:spcAft>
                <a:spcPts val="0"/>
              </a:spcAft>
              <a:buSzPts val="2400"/>
              <a:buChar char="●"/>
            </a:pPr>
            <a:r>
              <a:rPr lang="en-US" sz="2400"/>
              <a:t>Subtle </a:t>
            </a:r>
            <a:r>
              <a:rPr lang="en-US" sz="2400"/>
              <a:t>inefficiencies cause trouble</a:t>
            </a:r>
            <a:r>
              <a:rPr lang="en-US" sz="2400"/>
              <a:t> </a:t>
            </a:r>
            <a:endParaRPr sz="2400"/>
          </a:p>
        </p:txBody>
      </p:sp>
      <p:sp>
        <p:nvSpPr>
          <p:cNvPr id="269" name="Google Shape;269;p38"/>
          <p:cNvSpPr txBox="1"/>
          <p:nvPr>
            <p:ph idx="1" type="subTitle"/>
          </p:nvPr>
        </p:nvSpPr>
        <p:spPr>
          <a:xfrm>
            <a:off x="254325" y="3489550"/>
            <a:ext cx="11739600" cy="436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US" sz="2400">
                <a:solidFill>
                  <a:schemeClr val="dk2"/>
                </a:solidFill>
              </a:rPr>
              <a:t>Refactoring</a:t>
            </a:r>
            <a:r>
              <a:rPr b="1" lang="en-US" sz="2400">
                <a:solidFill>
                  <a:schemeClr val="dk2"/>
                </a:solidFill>
              </a:rPr>
              <a:t>: Restructuring without changing the output</a:t>
            </a:r>
            <a:endParaRPr b="1" sz="2400">
              <a:solidFill>
                <a:schemeClr val="dk2"/>
              </a:solidFill>
            </a:endParaRPr>
          </a:p>
        </p:txBody>
      </p:sp>
      <p:sp>
        <p:nvSpPr>
          <p:cNvPr id="270" name="Google Shape;270;p38"/>
          <p:cNvSpPr txBox="1"/>
          <p:nvPr>
            <p:ph idx="2" type="body"/>
          </p:nvPr>
        </p:nvSpPr>
        <p:spPr>
          <a:xfrm>
            <a:off x="660425" y="4009841"/>
            <a:ext cx="10734600" cy="1988700"/>
          </a:xfrm>
          <a:prstGeom prst="rect">
            <a:avLst/>
          </a:prstGeom>
        </p:spPr>
        <p:txBody>
          <a:bodyPr anchorCtr="0" anchor="t" bIns="91425" lIns="91425" spcFirstLastPara="1" rIns="91425" wrap="square" tIns="91425">
            <a:noAutofit/>
          </a:bodyPr>
          <a:lstStyle/>
          <a:p>
            <a:pPr indent="-381000" lvl="0" marL="457200" rtl="0" algn="l">
              <a:lnSpc>
                <a:spcPct val="200000"/>
              </a:lnSpc>
              <a:spcBef>
                <a:spcPts val="0"/>
              </a:spcBef>
              <a:spcAft>
                <a:spcPts val="0"/>
              </a:spcAft>
              <a:buSzPts val="2400"/>
              <a:buChar char="●"/>
            </a:pPr>
            <a:r>
              <a:rPr lang="en-US" sz="2400"/>
              <a:t>Not a redo</a:t>
            </a:r>
            <a:endParaRPr sz="2400"/>
          </a:p>
          <a:p>
            <a:pPr indent="-381000" lvl="0" marL="457200" rtl="0" algn="l">
              <a:lnSpc>
                <a:spcPct val="200000"/>
              </a:lnSpc>
              <a:spcBef>
                <a:spcPts val="0"/>
              </a:spcBef>
              <a:spcAft>
                <a:spcPts val="0"/>
              </a:spcAft>
              <a:buSzPts val="2400"/>
              <a:buChar char="●"/>
            </a:pPr>
            <a:r>
              <a:rPr lang="en-US" sz="2400"/>
              <a:t>No disbanding</a:t>
            </a:r>
            <a:endParaRPr sz="2400"/>
          </a:p>
          <a:p>
            <a:pPr indent="-381000" lvl="0" marL="457200" rtl="0" algn="l">
              <a:lnSpc>
                <a:spcPct val="200000"/>
              </a:lnSpc>
              <a:spcBef>
                <a:spcPts val="0"/>
              </a:spcBef>
              <a:spcAft>
                <a:spcPts val="0"/>
              </a:spcAft>
              <a:buSzPts val="2400"/>
              <a:buChar char="●"/>
            </a:pPr>
            <a:r>
              <a:rPr lang="en-US" sz="2400"/>
              <a:t>Rethink what we are doing</a:t>
            </a:r>
            <a:endParaRPr sz="24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4" name="Shape 274"/>
        <p:cNvGrpSpPr/>
        <p:nvPr/>
      </p:nvGrpSpPr>
      <p:grpSpPr>
        <a:xfrm>
          <a:off x="0" y="0"/>
          <a:ext cx="0" cy="0"/>
          <a:chOff x="0" y="0"/>
          <a:chExt cx="0" cy="0"/>
        </a:xfrm>
      </p:grpSpPr>
      <p:sp>
        <p:nvSpPr>
          <p:cNvPr id="275" name="Google Shape;275;p39"/>
          <p:cNvSpPr txBox="1"/>
          <p:nvPr>
            <p:ph type="title"/>
          </p:nvPr>
        </p:nvSpPr>
        <p:spPr>
          <a:xfrm>
            <a:off x="2244100" y="3535250"/>
            <a:ext cx="7623300" cy="1189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US"/>
              <a:t>SMELLS AND REFACTORINGS</a:t>
            </a:r>
            <a:endParaRPr/>
          </a:p>
        </p:txBody>
      </p:sp>
      <p:pic>
        <p:nvPicPr>
          <p:cNvPr id="276" name="Google Shape;276;p39"/>
          <p:cNvPicPr preferRelativeResize="0"/>
          <p:nvPr/>
        </p:nvPicPr>
        <p:blipFill rotWithShape="1">
          <a:blip r:embed="rId3">
            <a:alphaModFix/>
          </a:blip>
          <a:srcRect b="12365" l="0" r="0" t="0"/>
          <a:stretch/>
        </p:blipFill>
        <p:spPr>
          <a:xfrm>
            <a:off x="5852502" y="2369050"/>
            <a:ext cx="487000" cy="5524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0" name="Shape 280"/>
        <p:cNvGrpSpPr/>
        <p:nvPr/>
      </p:nvGrpSpPr>
      <p:grpSpPr>
        <a:xfrm>
          <a:off x="0" y="0"/>
          <a:ext cx="0" cy="0"/>
          <a:chOff x="0" y="0"/>
          <a:chExt cx="0" cy="0"/>
        </a:xfrm>
      </p:grpSpPr>
      <p:sp>
        <p:nvSpPr>
          <p:cNvPr id="281" name="Google Shape;281;p40"/>
          <p:cNvSpPr txBox="1"/>
          <p:nvPr>
            <p:ph type="ctrTitle"/>
          </p:nvPr>
        </p:nvSpPr>
        <p:spPr>
          <a:xfrm>
            <a:off x="258175" y="268075"/>
            <a:ext cx="11634300" cy="872700"/>
          </a:xfrm>
          <a:prstGeom prst="rect">
            <a:avLst/>
          </a:prstGeom>
        </p:spPr>
        <p:txBody>
          <a:bodyPr anchorCtr="0" anchor="t" bIns="91425" lIns="91425" spcFirstLastPara="1" rIns="91425" wrap="square" tIns="91425">
            <a:noAutofit/>
          </a:bodyPr>
          <a:lstStyle/>
          <a:p>
            <a:pPr indent="-457200" lvl="0" marL="457200" rtl="0" algn="ctr">
              <a:spcBef>
                <a:spcPts val="0"/>
              </a:spcBef>
              <a:spcAft>
                <a:spcPts val="0"/>
              </a:spcAft>
              <a:buSzPts val="3600"/>
              <a:buFont typeface="Arial"/>
              <a:buAutoNum type="arabicPeriod"/>
            </a:pPr>
            <a:r>
              <a:rPr lang="en-US"/>
              <a:t>Confusion About</a:t>
            </a:r>
            <a:r>
              <a:rPr lang="en-US"/>
              <a:t> What Is </a:t>
            </a:r>
            <a:r>
              <a:rPr b="1" lang="en-US"/>
              <a:t>Architecture</a:t>
            </a:r>
            <a:endParaRPr b="1"/>
          </a:p>
        </p:txBody>
      </p:sp>
      <p:sp>
        <p:nvSpPr>
          <p:cNvPr id="282" name="Google Shape;282;p40"/>
          <p:cNvSpPr txBox="1"/>
          <p:nvPr>
            <p:ph idx="1" type="subTitle"/>
          </p:nvPr>
        </p:nvSpPr>
        <p:spPr>
          <a:xfrm>
            <a:off x="350725" y="1414200"/>
            <a:ext cx="11739600" cy="55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US" sz="2400">
                <a:solidFill>
                  <a:schemeClr val="dk2"/>
                </a:solidFill>
              </a:rPr>
              <a:t>What is architecture?</a:t>
            </a:r>
            <a:endParaRPr b="1" sz="2400">
              <a:solidFill>
                <a:schemeClr val="dk2"/>
              </a:solidFill>
            </a:endParaRPr>
          </a:p>
        </p:txBody>
      </p:sp>
      <p:sp>
        <p:nvSpPr>
          <p:cNvPr id="283" name="Google Shape;283;p40"/>
          <p:cNvSpPr txBox="1"/>
          <p:nvPr>
            <p:ph idx="2" type="body"/>
          </p:nvPr>
        </p:nvSpPr>
        <p:spPr>
          <a:xfrm>
            <a:off x="756825" y="2070618"/>
            <a:ext cx="10734600" cy="2508900"/>
          </a:xfrm>
          <a:prstGeom prst="rect">
            <a:avLst/>
          </a:prstGeom>
        </p:spPr>
        <p:txBody>
          <a:bodyPr anchorCtr="0" anchor="t" bIns="91425" lIns="91425" spcFirstLastPara="1" rIns="91425" wrap="square" tIns="91425">
            <a:noAutofit/>
          </a:bodyPr>
          <a:lstStyle/>
          <a:p>
            <a:pPr indent="-381000" lvl="0" marL="457200" rtl="0" algn="l">
              <a:lnSpc>
                <a:spcPct val="200000"/>
              </a:lnSpc>
              <a:spcBef>
                <a:spcPts val="0"/>
              </a:spcBef>
              <a:spcAft>
                <a:spcPts val="0"/>
              </a:spcAft>
              <a:buSzPts val="2400"/>
              <a:buChar char="●"/>
            </a:pPr>
            <a:r>
              <a:rPr lang="en-US" sz="2400"/>
              <a:t>Pie in the sky?</a:t>
            </a:r>
            <a:endParaRPr sz="2400"/>
          </a:p>
          <a:p>
            <a:pPr indent="-381000" lvl="0" marL="457200" rtl="0" algn="l">
              <a:lnSpc>
                <a:spcPct val="200000"/>
              </a:lnSpc>
              <a:spcBef>
                <a:spcPts val="0"/>
              </a:spcBef>
              <a:spcAft>
                <a:spcPts val="0"/>
              </a:spcAft>
              <a:buSzPts val="2400"/>
              <a:buChar char="●"/>
            </a:pPr>
            <a:r>
              <a:rPr lang="en-US" sz="2400"/>
              <a:t>Tons of wiki fillers?</a:t>
            </a:r>
            <a:endParaRPr sz="2400"/>
          </a:p>
          <a:p>
            <a:pPr indent="-381000" lvl="0" marL="457200" rtl="0" algn="l">
              <a:lnSpc>
                <a:spcPct val="200000"/>
              </a:lnSpc>
              <a:spcBef>
                <a:spcPts val="0"/>
              </a:spcBef>
              <a:spcAft>
                <a:spcPts val="0"/>
              </a:spcAft>
              <a:buSzPts val="2400"/>
              <a:buChar char="●"/>
            </a:pPr>
            <a:r>
              <a:rPr lang="en-US" sz="2400"/>
              <a:t>Pretty pictures all over the place?</a:t>
            </a:r>
            <a:endParaRPr sz="2400"/>
          </a:p>
          <a:p>
            <a:pPr indent="-381000" lvl="0" marL="457200" rtl="0" algn="l">
              <a:lnSpc>
                <a:spcPct val="200000"/>
              </a:lnSpc>
              <a:spcBef>
                <a:spcPts val="0"/>
              </a:spcBef>
              <a:spcAft>
                <a:spcPts val="0"/>
              </a:spcAft>
              <a:buSzPts val="2400"/>
              <a:buChar char="●"/>
            </a:pPr>
            <a:r>
              <a:rPr lang="en-US" sz="2400"/>
              <a:t>Ivory tower trolling?</a:t>
            </a:r>
            <a:endParaRPr sz="2400"/>
          </a:p>
          <a:p>
            <a:pPr indent="-381000" lvl="0" marL="457200" rtl="0" algn="l">
              <a:lnSpc>
                <a:spcPct val="200000"/>
              </a:lnSpc>
              <a:spcBef>
                <a:spcPts val="0"/>
              </a:spcBef>
              <a:spcAft>
                <a:spcPts val="0"/>
              </a:spcAft>
              <a:buSzPts val="2400"/>
              <a:buChar char="●"/>
            </a:pPr>
            <a:r>
              <a:rPr lang="en-US" sz="2400"/>
              <a:t>Waterfall</a:t>
            </a:r>
            <a:endParaRPr sz="24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7" name="Shape 287"/>
        <p:cNvGrpSpPr/>
        <p:nvPr/>
      </p:nvGrpSpPr>
      <p:grpSpPr>
        <a:xfrm>
          <a:off x="0" y="0"/>
          <a:ext cx="0" cy="0"/>
          <a:chOff x="0" y="0"/>
          <a:chExt cx="0" cy="0"/>
        </a:xfrm>
      </p:grpSpPr>
      <p:sp>
        <p:nvSpPr>
          <p:cNvPr id="288" name="Google Shape;288;p41"/>
          <p:cNvSpPr txBox="1"/>
          <p:nvPr>
            <p:ph idx="1" type="subTitle"/>
          </p:nvPr>
        </p:nvSpPr>
        <p:spPr>
          <a:xfrm>
            <a:off x="1830450" y="2427300"/>
            <a:ext cx="8531100" cy="2301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US"/>
              <a:t>Shared Understanding</a:t>
            </a:r>
            <a:r>
              <a:rPr lang="en-US"/>
              <a:t> of the system</a:t>
            </a:r>
            <a:endParaRPr/>
          </a:p>
        </p:txBody>
      </p:sp>
      <p:sp>
        <p:nvSpPr>
          <p:cNvPr id="289" name="Google Shape;289;p41"/>
          <p:cNvSpPr txBox="1"/>
          <p:nvPr/>
        </p:nvSpPr>
        <p:spPr>
          <a:xfrm>
            <a:off x="8934725" y="5489625"/>
            <a:ext cx="1947900" cy="41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rgbClr val="FFFFFF"/>
                </a:solidFill>
                <a:latin typeface="Open Sans"/>
                <a:ea typeface="Open Sans"/>
                <a:cs typeface="Open Sans"/>
                <a:sym typeface="Open Sans"/>
              </a:rPr>
              <a:t>Martin Fowler</a:t>
            </a:r>
            <a:endParaRPr>
              <a:solidFill>
                <a:srgbClr val="FFFFFF"/>
              </a:solidFill>
              <a:latin typeface="Open Sans"/>
              <a:ea typeface="Open Sans"/>
              <a:cs typeface="Open Sans"/>
              <a:sym typeface="Open Sans"/>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293" name="Shape 293"/>
        <p:cNvGrpSpPr/>
        <p:nvPr/>
      </p:nvGrpSpPr>
      <p:grpSpPr>
        <a:xfrm>
          <a:off x="0" y="0"/>
          <a:ext cx="0" cy="0"/>
          <a:chOff x="0" y="0"/>
          <a:chExt cx="0" cy="0"/>
        </a:xfrm>
      </p:grpSpPr>
      <p:sp>
        <p:nvSpPr>
          <p:cNvPr id="294" name="Google Shape;294;p42"/>
          <p:cNvSpPr txBox="1"/>
          <p:nvPr>
            <p:ph idx="1" type="subTitle"/>
          </p:nvPr>
        </p:nvSpPr>
        <p:spPr>
          <a:xfrm>
            <a:off x="1830450" y="2427300"/>
            <a:ext cx="8531100" cy="2301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Things you wish to </a:t>
            </a:r>
            <a:r>
              <a:rPr b="1" lang="en-US"/>
              <a:t>get right early</a:t>
            </a:r>
            <a:r>
              <a:rPr lang="en-US"/>
              <a:t> in your system</a:t>
            </a:r>
            <a:endParaRPr/>
          </a:p>
        </p:txBody>
      </p:sp>
      <p:sp>
        <p:nvSpPr>
          <p:cNvPr id="295" name="Google Shape;295;p42"/>
          <p:cNvSpPr txBox="1"/>
          <p:nvPr/>
        </p:nvSpPr>
        <p:spPr>
          <a:xfrm>
            <a:off x="8934725" y="5489625"/>
            <a:ext cx="2334300" cy="41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rgbClr val="FFFFFF"/>
                </a:solidFill>
                <a:latin typeface="Open Sans"/>
                <a:ea typeface="Open Sans"/>
                <a:cs typeface="Open Sans"/>
                <a:sym typeface="Open Sans"/>
              </a:rPr>
              <a:t>Ralph Johnson</a:t>
            </a:r>
            <a:endParaRPr>
              <a:solidFill>
                <a:srgbClr val="FFFFFF"/>
              </a:solidFill>
              <a:latin typeface="Open Sans"/>
              <a:ea typeface="Open Sans"/>
              <a:cs typeface="Open Sans"/>
              <a:sym typeface="Open Sans"/>
            </a:endParaRPr>
          </a:p>
          <a:p>
            <a:pPr indent="0" lvl="0" marL="0" rtl="0" algn="l">
              <a:spcBef>
                <a:spcPts val="0"/>
              </a:spcBef>
              <a:spcAft>
                <a:spcPts val="0"/>
              </a:spcAft>
              <a:buNone/>
            </a:pPr>
            <a:r>
              <a:rPr lang="en-US">
                <a:solidFill>
                  <a:srgbClr val="FFFFFF"/>
                </a:solidFill>
                <a:latin typeface="Open Sans"/>
                <a:ea typeface="Open Sans"/>
                <a:cs typeface="Open Sans"/>
                <a:sym typeface="Open Sans"/>
              </a:rPr>
              <a:t>Gang of four patterns</a:t>
            </a:r>
            <a:endParaRPr>
              <a:solidFill>
                <a:srgbClr val="FFFFFF"/>
              </a:solidFill>
              <a:latin typeface="Open Sans"/>
              <a:ea typeface="Open Sans"/>
              <a:cs typeface="Open Sans"/>
              <a:sym typeface="Open Sans"/>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9" name="Shape 299"/>
        <p:cNvGrpSpPr/>
        <p:nvPr/>
      </p:nvGrpSpPr>
      <p:grpSpPr>
        <a:xfrm>
          <a:off x="0" y="0"/>
          <a:ext cx="0" cy="0"/>
          <a:chOff x="0" y="0"/>
          <a:chExt cx="0" cy="0"/>
        </a:xfrm>
      </p:grpSpPr>
      <p:sp>
        <p:nvSpPr>
          <p:cNvPr id="300" name="Google Shape;300;p43"/>
          <p:cNvSpPr txBox="1"/>
          <p:nvPr>
            <p:ph idx="1" type="subTitle"/>
          </p:nvPr>
        </p:nvSpPr>
        <p:spPr>
          <a:xfrm>
            <a:off x="1830450" y="2427300"/>
            <a:ext cx="8531100" cy="2301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US"/>
              <a:t>Design decisions</a:t>
            </a:r>
            <a:r>
              <a:rPr lang="en-US"/>
              <a:t> about any system that keep </a:t>
            </a:r>
            <a:r>
              <a:rPr lang="en-US"/>
              <a:t>implementers</a:t>
            </a:r>
            <a:r>
              <a:rPr lang="en-US"/>
              <a:t> and maintainers from </a:t>
            </a:r>
            <a:r>
              <a:rPr b="1" lang="en-US"/>
              <a:t>exercising needless creativity</a:t>
            </a:r>
            <a:endParaRPr b="1"/>
          </a:p>
        </p:txBody>
      </p:sp>
      <p:sp>
        <p:nvSpPr>
          <p:cNvPr id="301" name="Google Shape;301;p43"/>
          <p:cNvSpPr txBox="1"/>
          <p:nvPr/>
        </p:nvSpPr>
        <p:spPr>
          <a:xfrm>
            <a:off x="8677150" y="5489625"/>
            <a:ext cx="3203700" cy="41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rgbClr val="FFFFFF"/>
                </a:solidFill>
                <a:latin typeface="Open Sans"/>
                <a:ea typeface="Open Sans"/>
                <a:cs typeface="Open Sans"/>
                <a:sym typeface="Open Sans"/>
              </a:rPr>
              <a:t>DSouza, Wills </a:t>
            </a:r>
            <a:endParaRPr>
              <a:solidFill>
                <a:srgbClr val="FFFFFF"/>
              </a:solidFill>
              <a:latin typeface="Open Sans"/>
              <a:ea typeface="Open Sans"/>
              <a:cs typeface="Open Sans"/>
              <a:sym typeface="Open Sans"/>
            </a:endParaRPr>
          </a:p>
          <a:p>
            <a:pPr indent="0" lvl="0" marL="0" rtl="0" algn="l">
              <a:spcBef>
                <a:spcPts val="0"/>
              </a:spcBef>
              <a:spcAft>
                <a:spcPts val="0"/>
              </a:spcAft>
              <a:buNone/>
            </a:pPr>
            <a:r>
              <a:rPr lang="en-US">
                <a:solidFill>
                  <a:srgbClr val="FFFFFF"/>
                </a:solidFill>
                <a:latin typeface="Open Sans"/>
                <a:ea typeface="Open Sans"/>
                <a:cs typeface="Open Sans"/>
                <a:sym typeface="Open Sans"/>
              </a:rPr>
              <a:t>Objects, Components, and Frameworks in UML.</a:t>
            </a:r>
            <a:endParaRPr>
              <a:solidFill>
                <a:srgbClr val="FFFFFF"/>
              </a:solidFill>
              <a:latin typeface="Open Sans"/>
              <a:ea typeface="Open Sans"/>
              <a:cs typeface="Open Sans"/>
              <a:sym typeface="Open Sans"/>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5" name="Shape 305"/>
        <p:cNvGrpSpPr/>
        <p:nvPr/>
      </p:nvGrpSpPr>
      <p:grpSpPr>
        <a:xfrm>
          <a:off x="0" y="0"/>
          <a:ext cx="0" cy="0"/>
          <a:chOff x="0" y="0"/>
          <a:chExt cx="0" cy="0"/>
        </a:xfrm>
      </p:grpSpPr>
      <p:sp>
        <p:nvSpPr>
          <p:cNvPr id="306" name="Google Shape;306;p44"/>
          <p:cNvSpPr txBox="1"/>
          <p:nvPr>
            <p:ph type="ctrTitle"/>
          </p:nvPr>
        </p:nvSpPr>
        <p:spPr>
          <a:xfrm>
            <a:off x="837750" y="268075"/>
            <a:ext cx="10516500" cy="8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US"/>
              <a:t>Architecture</a:t>
            </a:r>
            <a:r>
              <a:rPr b="1" lang="en-US"/>
              <a:t> Definition</a:t>
            </a:r>
            <a:endParaRPr b="1"/>
          </a:p>
        </p:txBody>
      </p:sp>
      <p:sp>
        <p:nvSpPr>
          <p:cNvPr id="307" name="Google Shape;307;p44"/>
          <p:cNvSpPr txBox="1"/>
          <p:nvPr>
            <p:ph idx="1" type="subTitle"/>
          </p:nvPr>
        </p:nvSpPr>
        <p:spPr>
          <a:xfrm>
            <a:off x="350725" y="1033200"/>
            <a:ext cx="11739600" cy="55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US" sz="2400">
                <a:solidFill>
                  <a:schemeClr val="dk2"/>
                </a:solidFill>
              </a:rPr>
              <a:t>Change</a:t>
            </a:r>
            <a:endParaRPr b="1" sz="2400">
              <a:solidFill>
                <a:schemeClr val="dk2"/>
              </a:solidFill>
            </a:endParaRPr>
          </a:p>
        </p:txBody>
      </p:sp>
      <p:sp>
        <p:nvSpPr>
          <p:cNvPr id="308" name="Google Shape;308;p44"/>
          <p:cNvSpPr txBox="1"/>
          <p:nvPr>
            <p:ph idx="2" type="body"/>
          </p:nvPr>
        </p:nvSpPr>
        <p:spPr>
          <a:xfrm>
            <a:off x="756825" y="1689628"/>
            <a:ext cx="10734600" cy="633900"/>
          </a:xfrm>
          <a:prstGeom prst="rect">
            <a:avLst/>
          </a:prstGeom>
        </p:spPr>
        <p:txBody>
          <a:bodyPr anchorCtr="0" anchor="t" bIns="91425" lIns="91425" spcFirstLastPara="1" rIns="91425" wrap="square" tIns="91425">
            <a:noAutofit/>
          </a:bodyPr>
          <a:lstStyle/>
          <a:p>
            <a:pPr indent="-381000" lvl="0" marL="457200" rtl="0" algn="l">
              <a:lnSpc>
                <a:spcPct val="200000"/>
              </a:lnSpc>
              <a:spcBef>
                <a:spcPts val="0"/>
              </a:spcBef>
              <a:spcAft>
                <a:spcPts val="0"/>
              </a:spcAft>
              <a:buSzPts val="2400"/>
              <a:buChar char="●"/>
            </a:pPr>
            <a:r>
              <a:rPr lang="en-US" sz="2400"/>
              <a:t>What makes your system easier to change</a:t>
            </a:r>
            <a:endParaRPr sz="2400"/>
          </a:p>
        </p:txBody>
      </p:sp>
      <p:sp>
        <p:nvSpPr>
          <p:cNvPr id="309" name="Google Shape;309;p44"/>
          <p:cNvSpPr txBox="1"/>
          <p:nvPr>
            <p:ph idx="1" type="subTitle"/>
          </p:nvPr>
        </p:nvSpPr>
        <p:spPr>
          <a:xfrm>
            <a:off x="350725" y="3547800"/>
            <a:ext cx="11739600" cy="55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US" sz="2400">
                <a:solidFill>
                  <a:schemeClr val="dk2"/>
                </a:solidFill>
              </a:rPr>
              <a:t>Important parts </a:t>
            </a:r>
            <a:endParaRPr b="1" sz="2400">
              <a:solidFill>
                <a:schemeClr val="dk2"/>
              </a:solidFill>
            </a:endParaRPr>
          </a:p>
        </p:txBody>
      </p:sp>
      <p:sp>
        <p:nvSpPr>
          <p:cNvPr id="310" name="Google Shape;310;p44"/>
          <p:cNvSpPr txBox="1"/>
          <p:nvPr>
            <p:ph idx="2" type="body"/>
          </p:nvPr>
        </p:nvSpPr>
        <p:spPr>
          <a:xfrm>
            <a:off x="833025" y="4204228"/>
            <a:ext cx="10734600" cy="633900"/>
          </a:xfrm>
          <a:prstGeom prst="rect">
            <a:avLst/>
          </a:prstGeom>
        </p:spPr>
        <p:txBody>
          <a:bodyPr anchorCtr="0" anchor="t" bIns="91425" lIns="91425" spcFirstLastPara="1" rIns="91425" wrap="square" tIns="91425">
            <a:noAutofit/>
          </a:bodyPr>
          <a:lstStyle/>
          <a:p>
            <a:pPr indent="-381000" lvl="0" marL="457200" rtl="0" algn="l">
              <a:lnSpc>
                <a:spcPct val="200000"/>
              </a:lnSpc>
              <a:spcBef>
                <a:spcPts val="0"/>
              </a:spcBef>
              <a:spcAft>
                <a:spcPts val="0"/>
              </a:spcAft>
              <a:buSzPts val="2400"/>
              <a:buChar char="●"/>
            </a:pPr>
            <a:r>
              <a:rPr lang="en-US" sz="2400"/>
              <a:t>What are some unique or important items in your system</a:t>
            </a:r>
            <a:endParaRPr sz="2400"/>
          </a:p>
          <a:p>
            <a:pPr indent="-381000" lvl="0" marL="457200" rtl="0" algn="l">
              <a:lnSpc>
                <a:spcPct val="200000"/>
              </a:lnSpc>
              <a:spcBef>
                <a:spcPts val="0"/>
              </a:spcBef>
              <a:spcAft>
                <a:spcPts val="0"/>
              </a:spcAft>
              <a:buSzPts val="2400"/>
              <a:buChar char="●"/>
            </a:pPr>
            <a:r>
              <a:rPr lang="en-US" sz="2400"/>
              <a:t>Some aspect that are unique to the system</a:t>
            </a:r>
            <a:endParaRPr sz="2400"/>
          </a:p>
          <a:p>
            <a:pPr indent="-381000" lvl="0" marL="457200" rtl="0" algn="l">
              <a:lnSpc>
                <a:spcPct val="200000"/>
              </a:lnSpc>
              <a:spcBef>
                <a:spcPts val="0"/>
              </a:spcBef>
              <a:spcAft>
                <a:spcPts val="0"/>
              </a:spcAft>
              <a:buSzPts val="2400"/>
              <a:buChar char="●"/>
            </a:pPr>
            <a:r>
              <a:rPr lang="en-US" sz="2400"/>
              <a:t>Something that ties these pieces together</a:t>
            </a:r>
            <a:endParaRPr sz="2400"/>
          </a:p>
        </p:txBody>
      </p:sp>
      <p:sp>
        <p:nvSpPr>
          <p:cNvPr id="311" name="Google Shape;311;p44"/>
          <p:cNvSpPr txBox="1"/>
          <p:nvPr>
            <p:ph idx="1" type="subTitle"/>
          </p:nvPr>
        </p:nvSpPr>
        <p:spPr>
          <a:xfrm>
            <a:off x="426925" y="2252400"/>
            <a:ext cx="11739600" cy="55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US" sz="2400">
                <a:solidFill>
                  <a:schemeClr val="dk2"/>
                </a:solidFill>
              </a:rPr>
              <a:t>Keeping an eye on $</a:t>
            </a:r>
            <a:endParaRPr b="1" sz="2400">
              <a:solidFill>
                <a:schemeClr val="dk2"/>
              </a:solidFill>
            </a:endParaRPr>
          </a:p>
        </p:txBody>
      </p:sp>
      <p:sp>
        <p:nvSpPr>
          <p:cNvPr id="312" name="Google Shape;312;p44"/>
          <p:cNvSpPr txBox="1"/>
          <p:nvPr>
            <p:ph idx="2" type="body"/>
          </p:nvPr>
        </p:nvSpPr>
        <p:spPr>
          <a:xfrm>
            <a:off x="833025" y="2908828"/>
            <a:ext cx="10734600" cy="633900"/>
          </a:xfrm>
          <a:prstGeom prst="rect">
            <a:avLst/>
          </a:prstGeom>
        </p:spPr>
        <p:txBody>
          <a:bodyPr anchorCtr="0" anchor="t" bIns="91425" lIns="91425" spcFirstLastPara="1" rIns="91425" wrap="square" tIns="91425">
            <a:noAutofit/>
          </a:bodyPr>
          <a:lstStyle/>
          <a:p>
            <a:pPr indent="-381000" lvl="0" marL="457200" rtl="0" algn="l">
              <a:lnSpc>
                <a:spcPct val="200000"/>
              </a:lnSpc>
              <a:spcBef>
                <a:spcPts val="0"/>
              </a:spcBef>
              <a:spcAft>
                <a:spcPts val="0"/>
              </a:spcAft>
              <a:buSzPts val="2400"/>
              <a:buChar char="●"/>
            </a:pPr>
            <a:r>
              <a:rPr lang="en-US" sz="2400"/>
              <a:t>Your architecture will affect how much you spend </a:t>
            </a:r>
            <a:endParaRPr sz="24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4" name="Shape 124"/>
        <p:cNvGrpSpPr/>
        <p:nvPr/>
      </p:nvGrpSpPr>
      <p:grpSpPr>
        <a:xfrm>
          <a:off x="0" y="0"/>
          <a:ext cx="0" cy="0"/>
          <a:chOff x="0" y="0"/>
          <a:chExt cx="0" cy="0"/>
        </a:xfrm>
      </p:grpSpPr>
      <p:sp>
        <p:nvSpPr>
          <p:cNvPr id="125" name="Google Shape;125;p18"/>
          <p:cNvSpPr txBox="1"/>
          <p:nvPr>
            <p:ph type="ctrTitle"/>
          </p:nvPr>
        </p:nvSpPr>
        <p:spPr>
          <a:xfrm>
            <a:off x="850500" y="268075"/>
            <a:ext cx="10491000" cy="901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US"/>
              <a:t>Monolith</a:t>
            </a:r>
            <a:r>
              <a:rPr b="1" lang="en-US"/>
              <a:t> Architecture</a:t>
            </a:r>
            <a:endParaRPr b="1"/>
          </a:p>
        </p:txBody>
      </p:sp>
      <p:sp>
        <p:nvSpPr>
          <p:cNvPr id="126" name="Google Shape;126;p18"/>
          <p:cNvSpPr/>
          <p:nvPr/>
        </p:nvSpPr>
        <p:spPr>
          <a:xfrm>
            <a:off x="1408525" y="1529225"/>
            <a:ext cx="2073600" cy="670200"/>
          </a:xfrm>
          <a:prstGeom prst="rect">
            <a:avLst/>
          </a:prstGeom>
          <a:solidFill>
            <a:srgbClr val="0079C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rgbClr val="FFFFFF"/>
                </a:solidFill>
                <a:latin typeface="Titillium Web"/>
                <a:ea typeface="Titillium Web"/>
                <a:cs typeface="Titillium Web"/>
                <a:sym typeface="Titillium Web"/>
              </a:rPr>
              <a:t>User Interface</a:t>
            </a:r>
            <a:endParaRPr b="1">
              <a:solidFill>
                <a:srgbClr val="FFFFFF"/>
              </a:solidFill>
              <a:latin typeface="Titillium Web"/>
              <a:ea typeface="Titillium Web"/>
              <a:cs typeface="Titillium Web"/>
              <a:sym typeface="Titillium Web"/>
            </a:endParaRPr>
          </a:p>
        </p:txBody>
      </p:sp>
      <p:sp>
        <p:nvSpPr>
          <p:cNvPr id="127" name="Google Shape;127;p18"/>
          <p:cNvSpPr/>
          <p:nvPr/>
        </p:nvSpPr>
        <p:spPr>
          <a:xfrm>
            <a:off x="1408525" y="2295435"/>
            <a:ext cx="2073600" cy="6702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rgbClr val="FFFFFF"/>
                </a:solidFill>
                <a:latin typeface="Titillium Web"/>
                <a:ea typeface="Titillium Web"/>
                <a:cs typeface="Titillium Web"/>
                <a:sym typeface="Titillium Web"/>
              </a:rPr>
              <a:t>Business Logic</a:t>
            </a:r>
            <a:endParaRPr b="1">
              <a:solidFill>
                <a:srgbClr val="FFFFFF"/>
              </a:solidFill>
              <a:latin typeface="Titillium Web"/>
              <a:ea typeface="Titillium Web"/>
              <a:cs typeface="Titillium Web"/>
              <a:sym typeface="Titillium Web"/>
            </a:endParaRPr>
          </a:p>
        </p:txBody>
      </p:sp>
      <p:sp>
        <p:nvSpPr>
          <p:cNvPr id="128" name="Google Shape;128;p18"/>
          <p:cNvSpPr/>
          <p:nvPr/>
        </p:nvSpPr>
        <p:spPr>
          <a:xfrm>
            <a:off x="1408525" y="3061646"/>
            <a:ext cx="2073600" cy="6702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rgbClr val="FFFFFF"/>
                </a:solidFill>
                <a:latin typeface="Titillium Web"/>
                <a:ea typeface="Titillium Web"/>
                <a:cs typeface="Titillium Web"/>
                <a:sym typeface="Titillium Web"/>
              </a:rPr>
              <a:t>Data Interface</a:t>
            </a:r>
            <a:endParaRPr b="1">
              <a:solidFill>
                <a:srgbClr val="FFFFFF"/>
              </a:solidFill>
              <a:latin typeface="Titillium Web"/>
              <a:ea typeface="Titillium Web"/>
              <a:cs typeface="Titillium Web"/>
              <a:sym typeface="Titillium Web"/>
            </a:endParaRPr>
          </a:p>
        </p:txBody>
      </p:sp>
      <p:sp>
        <p:nvSpPr>
          <p:cNvPr id="129" name="Google Shape;129;p18"/>
          <p:cNvSpPr/>
          <p:nvPr/>
        </p:nvSpPr>
        <p:spPr>
          <a:xfrm>
            <a:off x="1733574" y="4770280"/>
            <a:ext cx="1423566" cy="827795"/>
          </a:xfrm>
          <a:prstGeom prst="flowChartMagneticDisk">
            <a:avLst/>
          </a:prstGeom>
          <a:solidFill>
            <a:srgbClr val="D3D3D3"/>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a:latin typeface="Titillium Web"/>
                <a:ea typeface="Titillium Web"/>
                <a:cs typeface="Titillium Web"/>
                <a:sym typeface="Titillium Web"/>
              </a:rPr>
              <a:t>DB</a:t>
            </a:r>
            <a:endParaRPr b="1">
              <a:latin typeface="Titillium Web"/>
              <a:ea typeface="Titillium Web"/>
              <a:cs typeface="Titillium Web"/>
              <a:sym typeface="Titillium Web"/>
            </a:endParaRPr>
          </a:p>
        </p:txBody>
      </p:sp>
      <p:cxnSp>
        <p:nvCxnSpPr>
          <p:cNvPr id="130" name="Google Shape;130;p18"/>
          <p:cNvCxnSpPr/>
          <p:nvPr/>
        </p:nvCxnSpPr>
        <p:spPr>
          <a:xfrm>
            <a:off x="2172346" y="3904044"/>
            <a:ext cx="0" cy="670200"/>
          </a:xfrm>
          <a:prstGeom prst="straightConnector1">
            <a:avLst/>
          </a:prstGeom>
          <a:noFill/>
          <a:ln cap="flat" cmpd="sng" w="28575">
            <a:solidFill>
              <a:srgbClr val="D3D3D3"/>
            </a:solidFill>
            <a:prstDash val="solid"/>
            <a:round/>
            <a:headEnd len="med" w="med" type="none"/>
            <a:tailEnd len="med" w="med" type="triangle"/>
          </a:ln>
        </p:spPr>
      </p:cxnSp>
      <p:cxnSp>
        <p:nvCxnSpPr>
          <p:cNvPr id="131" name="Google Shape;131;p18"/>
          <p:cNvCxnSpPr/>
          <p:nvPr/>
        </p:nvCxnSpPr>
        <p:spPr>
          <a:xfrm rot="10800000">
            <a:off x="2738126" y="3904072"/>
            <a:ext cx="0" cy="638100"/>
          </a:xfrm>
          <a:prstGeom prst="straightConnector1">
            <a:avLst/>
          </a:prstGeom>
          <a:noFill/>
          <a:ln cap="flat" cmpd="sng" w="28575">
            <a:solidFill>
              <a:srgbClr val="D3D3D3"/>
            </a:solidFill>
            <a:prstDash val="solid"/>
            <a:round/>
            <a:headEnd len="med" w="med" type="none"/>
            <a:tailEnd len="med" w="med" type="triangle"/>
          </a:ln>
        </p:spPr>
      </p:cxnSp>
      <p:grpSp>
        <p:nvGrpSpPr>
          <p:cNvPr id="132" name="Google Shape;132;p18"/>
          <p:cNvGrpSpPr/>
          <p:nvPr/>
        </p:nvGrpSpPr>
        <p:grpSpPr>
          <a:xfrm>
            <a:off x="6482150" y="1425450"/>
            <a:ext cx="3752950" cy="1162050"/>
            <a:chOff x="982550" y="1519775"/>
            <a:chExt cx="3752950" cy="1162050"/>
          </a:xfrm>
        </p:grpSpPr>
        <p:pic>
          <p:nvPicPr>
            <p:cNvPr id="133" name="Google Shape;133;p18"/>
            <p:cNvPicPr preferRelativeResize="0"/>
            <p:nvPr/>
          </p:nvPicPr>
          <p:blipFill rotWithShape="1">
            <a:blip r:embed="rId3">
              <a:alphaModFix/>
            </a:blip>
            <a:srcRect b="0" l="0" r="16701" t="0"/>
            <a:stretch/>
          </p:blipFill>
          <p:spPr>
            <a:xfrm>
              <a:off x="982550" y="1519775"/>
              <a:ext cx="3752950" cy="1162050"/>
            </a:xfrm>
            <a:prstGeom prst="rect">
              <a:avLst/>
            </a:prstGeom>
            <a:noFill/>
            <a:ln cap="flat" cmpd="sng" w="28575">
              <a:solidFill>
                <a:schemeClr val="dk2"/>
              </a:solidFill>
              <a:prstDash val="solid"/>
              <a:round/>
              <a:headEnd len="sm" w="sm" type="none"/>
              <a:tailEnd len="sm" w="sm" type="none"/>
            </a:ln>
          </p:spPr>
        </p:pic>
        <p:sp>
          <p:nvSpPr>
            <p:cNvPr id="134" name="Google Shape;134;p18"/>
            <p:cNvSpPr txBox="1"/>
            <p:nvPr/>
          </p:nvSpPr>
          <p:spPr>
            <a:xfrm>
              <a:off x="2378650" y="2190025"/>
              <a:ext cx="517500" cy="150900"/>
            </a:xfrm>
            <a:prstGeom prst="rect">
              <a:avLst/>
            </a:prstGeom>
            <a:solidFill>
              <a:srgbClr val="43434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600">
                <a:solidFill>
                  <a:srgbClr val="FFFFFF"/>
                </a:solidFill>
              </a:endParaRPr>
            </a:p>
          </p:txBody>
        </p:sp>
      </p:grpSp>
      <p:grpSp>
        <p:nvGrpSpPr>
          <p:cNvPr id="135" name="Google Shape;135;p18"/>
          <p:cNvGrpSpPr/>
          <p:nvPr/>
        </p:nvGrpSpPr>
        <p:grpSpPr>
          <a:xfrm>
            <a:off x="7982025" y="1984350"/>
            <a:ext cx="2600325" cy="1143000"/>
            <a:chOff x="2369225" y="2135250"/>
            <a:chExt cx="2600325" cy="1143000"/>
          </a:xfrm>
        </p:grpSpPr>
        <p:pic>
          <p:nvPicPr>
            <p:cNvPr id="136" name="Google Shape;136;p18"/>
            <p:cNvPicPr preferRelativeResize="0"/>
            <p:nvPr/>
          </p:nvPicPr>
          <p:blipFill>
            <a:blip r:embed="rId4">
              <a:alphaModFix/>
            </a:blip>
            <a:stretch>
              <a:fillRect/>
            </a:stretch>
          </p:blipFill>
          <p:spPr>
            <a:xfrm>
              <a:off x="2369225" y="2135250"/>
              <a:ext cx="2600325" cy="1143000"/>
            </a:xfrm>
            <a:prstGeom prst="rect">
              <a:avLst/>
            </a:prstGeom>
            <a:noFill/>
            <a:ln cap="flat" cmpd="sng" w="28575">
              <a:solidFill>
                <a:schemeClr val="dk2"/>
              </a:solidFill>
              <a:prstDash val="solid"/>
              <a:round/>
              <a:headEnd len="sm" w="sm" type="none"/>
              <a:tailEnd len="sm" w="sm" type="none"/>
            </a:ln>
          </p:spPr>
        </p:pic>
        <p:sp>
          <p:nvSpPr>
            <p:cNvPr id="137" name="Google Shape;137;p18"/>
            <p:cNvSpPr txBox="1"/>
            <p:nvPr/>
          </p:nvSpPr>
          <p:spPr>
            <a:xfrm>
              <a:off x="3179025" y="2896050"/>
              <a:ext cx="282900" cy="150900"/>
            </a:xfrm>
            <a:prstGeom prst="rect">
              <a:avLst/>
            </a:prstGeom>
            <a:solidFill>
              <a:srgbClr val="43434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600">
                <a:solidFill>
                  <a:srgbClr val="FFFFFF"/>
                </a:solidFill>
              </a:endParaRPr>
            </a:p>
          </p:txBody>
        </p:sp>
      </p:grpSp>
      <p:pic>
        <p:nvPicPr>
          <p:cNvPr id="138" name="Google Shape;138;p18"/>
          <p:cNvPicPr preferRelativeResize="0"/>
          <p:nvPr/>
        </p:nvPicPr>
        <p:blipFill rotWithShape="1">
          <a:blip r:embed="rId5">
            <a:alphaModFix/>
          </a:blip>
          <a:srcRect b="5030" l="3175" r="3688" t="13833"/>
          <a:stretch/>
        </p:blipFill>
        <p:spPr>
          <a:xfrm>
            <a:off x="7789300" y="4069150"/>
            <a:ext cx="3273350" cy="1924400"/>
          </a:xfrm>
          <a:prstGeom prst="rect">
            <a:avLst/>
          </a:prstGeom>
          <a:noFill/>
          <a:ln cap="flat" cmpd="sng" w="28575">
            <a:solidFill>
              <a:schemeClr val="dk2"/>
            </a:solidFill>
            <a:prstDash val="solid"/>
            <a:round/>
            <a:headEnd len="sm" w="sm" type="none"/>
            <a:tailEnd len="sm" w="sm" type="none"/>
          </a:ln>
        </p:spPr>
      </p:pic>
      <p:pic>
        <p:nvPicPr>
          <p:cNvPr id="139" name="Google Shape;139;p18"/>
          <p:cNvPicPr preferRelativeResize="0"/>
          <p:nvPr/>
        </p:nvPicPr>
        <p:blipFill>
          <a:blip r:embed="rId6">
            <a:alphaModFix/>
          </a:blip>
          <a:stretch>
            <a:fillRect/>
          </a:stretch>
        </p:blipFill>
        <p:spPr>
          <a:xfrm>
            <a:off x="3963115" y="3827846"/>
            <a:ext cx="3020210" cy="2036012"/>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6" name="Shape 316"/>
        <p:cNvGrpSpPr/>
        <p:nvPr/>
      </p:nvGrpSpPr>
      <p:grpSpPr>
        <a:xfrm>
          <a:off x="0" y="0"/>
          <a:ext cx="0" cy="0"/>
          <a:chOff x="0" y="0"/>
          <a:chExt cx="0" cy="0"/>
        </a:xfrm>
      </p:grpSpPr>
      <p:sp>
        <p:nvSpPr>
          <p:cNvPr id="317" name="Google Shape;317;p45"/>
          <p:cNvSpPr txBox="1"/>
          <p:nvPr>
            <p:ph type="ctrTitle"/>
          </p:nvPr>
        </p:nvSpPr>
        <p:spPr>
          <a:xfrm>
            <a:off x="837750" y="268075"/>
            <a:ext cx="10516500" cy="8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US"/>
              <a:t>Agile and </a:t>
            </a:r>
            <a:r>
              <a:rPr b="1" lang="en-US"/>
              <a:t>Architecture</a:t>
            </a:r>
            <a:endParaRPr b="1"/>
          </a:p>
        </p:txBody>
      </p:sp>
      <p:sp>
        <p:nvSpPr>
          <p:cNvPr id="318" name="Google Shape;318;p45"/>
          <p:cNvSpPr txBox="1"/>
          <p:nvPr>
            <p:ph idx="1" type="subTitle"/>
          </p:nvPr>
        </p:nvSpPr>
        <p:spPr>
          <a:xfrm>
            <a:off x="350725" y="1414200"/>
            <a:ext cx="11739600" cy="55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US" sz="2400">
                <a:solidFill>
                  <a:schemeClr val="dk2"/>
                </a:solidFill>
              </a:rPr>
              <a:t>Agile</a:t>
            </a:r>
            <a:endParaRPr b="1" sz="2400">
              <a:solidFill>
                <a:schemeClr val="dk2"/>
              </a:solidFill>
            </a:endParaRPr>
          </a:p>
        </p:txBody>
      </p:sp>
      <p:sp>
        <p:nvSpPr>
          <p:cNvPr id="319" name="Google Shape;319;p45"/>
          <p:cNvSpPr txBox="1"/>
          <p:nvPr>
            <p:ph idx="2" type="body"/>
          </p:nvPr>
        </p:nvSpPr>
        <p:spPr>
          <a:xfrm>
            <a:off x="756825" y="2070628"/>
            <a:ext cx="10734600" cy="633900"/>
          </a:xfrm>
          <a:prstGeom prst="rect">
            <a:avLst/>
          </a:prstGeom>
        </p:spPr>
        <p:txBody>
          <a:bodyPr anchorCtr="0" anchor="t" bIns="91425" lIns="91425" spcFirstLastPara="1" rIns="91425" wrap="square" tIns="91425">
            <a:noAutofit/>
          </a:bodyPr>
          <a:lstStyle/>
          <a:p>
            <a:pPr indent="-381000" lvl="0" marL="457200" rtl="0" algn="l">
              <a:lnSpc>
                <a:spcPct val="200000"/>
              </a:lnSpc>
              <a:spcBef>
                <a:spcPts val="0"/>
              </a:spcBef>
              <a:spcAft>
                <a:spcPts val="0"/>
              </a:spcAft>
              <a:buSzPts val="2400"/>
              <a:buChar char="●"/>
            </a:pPr>
            <a:r>
              <a:rPr lang="en-US" sz="2400"/>
              <a:t>Efficiency </a:t>
            </a:r>
            <a:endParaRPr sz="2400"/>
          </a:p>
        </p:txBody>
      </p:sp>
      <p:sp>
        <p:nvSpPr>
          <p:cNvPr id="320" name="Google Shape;320;p45"/>
          <p:cNvSpPr txBox="1"/>
          <p:nvPr>
            <p:ph idx="1" type="subTitle"/>
          </p:nvPr>
        </p:nvSpPr>
        <p:spPr>
          <a:xfrm>
            <a:off x="350725" y="2938200"/>
            <a:ext cx="11739600" cy="55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US" sz="2400">
                <a:solidFill>
                  <a:schemeClr val="dk2"/>
                </a:solidFill>
              </a:rPr>
              <a:t>Architecture </a:t>
            </a:r>
            <a:endParaRPr b="1" sz="2400">
              <a:solidFill>
                <a:schemeClr val="dk2"/>
              </a:solidFill>
            </a:endParaRPr>
          </a:p>
        </p:txBody>
      </p:sp>
      <p:sp>
        <p:nvSpPr>
          <p:cNvPr id="321" name="Google Shape;321;p45"/>
          <p:cNvSpPr txBox="1"/>
          <p:nvPr>
            <p:ph idx="2" type="body"/>
          </p:nvPr>
        </p:nvSpPr>
        <p:spPr>
          <a:xfrm>
            <a:off x="756825" y="3594628"/>
            <a:ext cx="10734600" cy="633900"/>
          </a:xfrm>
          <a:prstGeom prst="rect">
            <a:avLst/>
          </a:prstGeom>
        </p:spPr>
        <p:txBody>
          <a:bodyPr anchorCtr="0" anchor="t" bIns="91425" lIns="91425" spcFirstLastPara="1" rIns="91425" wrap="square" tIns="91425">
            <a:noAutofit/>
          </a:bodyPr>
          <a:lstStyle/>
          <a:p>
            <a:pPr indent="-381000" lvl="0" marL="457200" rtl="0" algn="l">
              <a:lnSpc>
                <a:spcPct val="200000"/>
              </a:lnSpc>
              <a:spcBef>
                <a:spcPts val="0"/>
              </a:spcBef>
              <a:spcAft>
                <a:spcPts val="0"/>
              </a:spcAft>
              <a:buSzPts val="2400"/>
              <a:buChar char="●"/>
            </a:pPr>
            <a:r>
              <a:rPr lang="en-US" sz="2400"/>
              <a:t>Effectiveness</a:t>
            </a:r>
            <a:endParaRPr sz="2400"/>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5" name="Shape 325"/>
        <p:cNvGrpSpPr/>
        <p:nvPr/>
      </p:nvGrpSpPr>
      <p:grpSpPr>
        <a:xfrm>
          <a:off x="0" y="0"/>
          <a:ext cx="0" cy="0"/>
          <a:chOff x="0" y="0"/>
          <a:chExt cx="0" cy="0"/>
        </a:xfrm>
      </p:grpSpPr>
      <p:sp>
        <p:nvSpPr>
          <p:cNvPr id="326" name="Google Shape;326;p46"/>
          <p:cNvSpPr txBox="1"/>
          <p:nvPr>
            <p:ph type="ctrTitle"/>
          </p:nvPr>
        </p:nvSpPr>
        <p:spPr>
          <a:xfrm>
            <a:off x="837750" y="268075"/>
            <a:ext cx="10516500" cy="8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US"/>
              <a:t>Architecture Definition</a:t>
            </a:r>
            <a:r>
              <a:rPr b="1" lang="en-US"/>
              <a:t> Refactoring</a:t>
            </a:r>
            <a:endParaRPr b="1"/>
          </a:p>
        </p:txBody>
      </p:sp>
      <p:sp>
        <p:nvSpPr>
          <p:cNvPr id="327" name="Google Shape;327;p46"/>
          <p:cNvSpPr txBox="1"/>
          <p:nvPr>
            <p:ph idx="1" type="subTitle"/>
          </p:nvPr>
        </p:nvSpPr>
        <p:spPr>
          <a:xfrm>
            <a:off x="350725" y="1237125"/>
            <a:ext cx="11739600" cy="55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US" sz="2400">
                <a:solidFill>
                  <a:schemeClr val="dk2"/>
                </a:solidFill>
              </a:rPr>
              <a:t>Change</a:t>
            </a:r>
            <a:endParaRPr b="1" sz="2400">
              <a:solidFill>
                <a:schemeClr val="dk2"/>
              </a:solidFill>
            </a:endParaRPr>
          </a:p>
        </p:txBody>
      </p:sp>
      <p:sp>
        <p:nvSpPr>
          <p:cNvPr id="328" name="Google Shape;328;p46"/>
          <p:cNvSpPr txBox="1"/>
          <p:nvPr>
            <p:ph idx="2" type="body"/>
          </p:nvPr>
        </p:nvSpPr>
        <p:spPr>
          <a:xfrm>
            <a:off x="728700" y="1884267"/>
            <a:ext cx="10734600" cy="2757000"/>
          </a:xfrm>
          <a:prstGeom prst="rect">
            <a:avLst/>
          </a:prstGeom>
        </p:spPr>
        <p:txBody>
          <a:bodyPr anchorCtr="0" anchor="t" bIns="91425" lIns="91425" spcFirstLastPara="1" rIns="91425" wrap="square" tIns="91425">
            <a:noAutofit/>
          </a:bodyPr>
          <a:lstStyle/>
          <a:p>
            <a:pPr indent="-381000" lvl="0" marL="457200" rtl="0" algn="l">
              <a:lnSpc>
                <a:spcPct val="200000"/>
              </a:lnSpc>
              <a:spcBef>
                <a:spcPts val="0"/>
              </a:spcBef>
              <a:spcAft>
                <a:spcPts val="0"/>
              </a:spcAft>
              <a:buSzPts val="2400"/>
              <a:buChar char="●"/>
            </a:pPr>
            <a:r>
              <a:rPr lang="en-US" sz="2400"/>
              <a:t>Concentrate on </a:t>
            </a:r>
            <a:endParaRPr sz="2400"/>
          </a:p>
          <a:p>
            <a:pPr indent="-381000" lvl="1" marL="914400" rtl="0" algn="l">
              <a:lnSpc>
                <a:spcPct val="200000"/>
              </a:lnSpc>
              <a:spcBef>
                <a:spcPts val="0"/>
              </a:spcBef>
              <a:spcAft>
                <a:spcPts val="0"/>
              </a:spcAft>
              <a:buSzPts val="2400"/>
              <a:buChar char="○"/>
            </a:pPr>
            <a:r>
              <a:rPr b="1" lang="en-US" sz="2400"/>
              <a:t>Ease of change</a:t>
            </a:r>
            <a:endParaRPr b="1" sz="2400"/>
          </a:p>
          <a:p>
            <a:pPr indent="-381000" lvl="1" marL="914400" rtl="0" algn="l">
              <a:lnSpc>
                <a:spcPct val="200000"/>
              </a:lnSpc>
              <a:spcBef>
                <a:spcPts val="0"/>
              </a:spcBef>
              <a:spcAft>
                <a:spcPts val="0"/>
              </a:spcAft>
              <a:buSzPts val="2400"/>
              <a:buChar char="○"/>
            </a:pPr>
            <a:r>
              <a:rPr b="1" lang="en-US" sz="2400"/>
              <a:t>Important</a:t>
            </a:r>
            <a:r>
              <a:rPr lang="en-US" sz="2400"/>
              <a:t> aspects of the system</a:t>
            </a:r>
            <a:endParaRPr sz="2400"/>
          </a:p>
          <a:p>
            <a:pPr indent="-381000" lvl="1" marL="914400" rtl="0" algn="l">
              <a:lnSpc>
                <a:spcPct val="200000"/>
              </a:lnSpc>
              <a:spcBef>
                <a:spcPts val="0"/>
              </a:spcBef>
              <a:spcAft>
                <a:spcPts val="0"/>
              </a:spcAft>
              <a:buSzPts val="2400"/>
              <a:buChar char="○"/>
            </a:pPr>
            <a:r>
              <a:rPr b="1" lang="en-US" sz="2400"/>
              <a:t>DevOps</a:t>
            </a:r>
            <a:endParaRPr b="1" sz="2400"/>
          </a:p>
          <a:p>
            <a:pPr indent="-381000" lvl="0" marL="457200" rtl="0" algn="l">
              <a:lnSpc>
                <a:spcPct val="200000"/>
              </a:lnSpc>
              <a:spcBef>
                <a:spcPts val="0"/>
              </a:spcBef>
              <a:spcAft>
                <a:spcPts val="0"/>
              </a:spcAft>
              <a:buSzPts val="2400"/>
              <a:buChar char="●"/>
            </a:pPr>
            <a:r>
              <a:rPr lang="en-US" sz="2400"/>
              <a:t>Work with agile </a:t>
            </a:r>
            <a:r>
              <a:rPr b="1" lang="en-US" sz="2400"/>
              <a:t>PMs</a:t>
            </a:r>
            <a:r>
              <a:rPr lang="en-US" sz="2400"/>
              <a:t> closely</a:t>
            </a:r>
            <a:endParaRPr sz="2400"/>
          </a:p>
          <a:p>
            <a:pPr indent="-381000" lvl="0" marL="457200" rtl="0" algn="l">
              <a:lnSpc>
                <a:spcPct val="200000"/>
              </a:lnSpc>
              <a:spcBef>
                <a:spcPts val="0"/>
              </a:spcBef>
              <a:spcAft>
                <a:spcPts val="0"/>
              </a:spcAft>
              <a:buSzPts val="2400"/>
              <a:buChar char="●"/>
            </a:pPr>
            <a:r>
              <a:rPr b="1" lang="en-US" sz="2400"/>
              <a:t>Repeat</a:t>
            </a:r>
            <a:r>
              <a:rPr lang="en-US" sz="2400"/>
              <a:t> the message until anyone in the org can rattle it out</a:t>
            </a:r>
            <a:endParaRPr sz="2400"/>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2" name="Shape 332"/>
        <p:cNvGrpSpPr/>
        <p:nvPr/>
      </p:nvGrpSpPr>
      <p:grpSpPr>
        <a:xfrm>
          <a:off x="0" y="0"/>
          <a:ext cx="0" cy="0"/>
          <a:chOff x="0" y="0"/>
          <a:chExt cx="0" cy="0"/>
        </a:xfrm>
      </p:grpSpPr>
      <p:sp>
        <p:nvSpPr>
          <p:cNvPr id="333" name="Google Shape;333;p47"/>
          <p:cNvSpPr txBox="1"/>
          <p:nvPr>
            <p:ph type="ctrTitle"/>
          </p:nvPr>
        </p:nvSpPr>
        <p:spPr>
          <a:xfrm>
            <a:off x="837750" y="268075"/>
            <a:ext cx="10516500" cy="8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US"/>
              <a:t>What Makes Change </a:t>
            </a:r>
            <a:r>
              <a:rPr b="1" lang="en-US"/>
              <a:t>Easier?</a:t>
            </a:r>
            <a:endParaRPr b="1"/>
          </a:p>
        </p:txBody>
      </p:sp>
      <p:sp>
        <p:nvSpPr>
          <p:cNvPr id="334" name="Google Shape;334;p47"/>
          <p:cNvSpPr txBox="1"/>
          <p:nvPr>
            <p:ph idx="1" type="subTitle"/>
          </p:nvPr>
        </p:nvSpPr>
        <p:spPr>
          <a:xfrm>
            <a:off x="350725" y="1414200"/>
            <a:ext cx="11739600" cy="55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US" sz="2400">
                <a:solidFill>
                  <a:schemeClr val="dk2"/>
                </a:solidFill>
              </a:rPr>
              <a:t>Events</a:t>
            </a:r>
            <a:endParaRPr b="1" sz="2400">
              <a:solidFill>
                <a:schemeClr val="dk2"/>
              </a:solidFill>
            </a:endParaRPr>
          </a:p>
        </p:txBody>
      </p:sp>
      <p:sp>
        <p:nvSpPr>
          <p:cNvPr id="335" name="Google Shape;335;p47"/>
          <p:cNvSpPr txBox="1"/>
          <p:nvPr>
            <p:ph idx="2" type="body"/>
          </p:nvPr>
        </p:nvSpPr>
        <p:spPr>
          <a:xfrm>
            <a:off x="756825" y="2070628"/>
            <a:ext cx="10734600" cy="633900"/>
          </a:xfrm>
          <a:prstGeom prst="rect">
            <a:avLst/>
          </a:prstGeom>
        </p:spPr>
        <p:txBody>
          <a:bodyPr anchorCtr="0" anchor="t" bIns="91425" lIns="91425" spcFirstLastPara="1" rIns="91425" wrap="square" tIns="91425">
            <a:noAutofit/>
          </a:bodyPr>
          <a:lstStyle/>
          <a:p>
            <a:pPr indent="-381000" lvl="0" marL="457200" rtl="0" algn="l">
              <a:lnSpc>
                <a:spcPct val="200000"/>
              </a:lnSpc>
              <a:spcBef>
                <a:spcPts val="0"/>
              </a:spcBef>
              <a:spcAft>
                <a:spcPts val="0"/>
              </a:spcAft>
              <a:buSzPts val="2400"/>
              <a:buChar char="●"/>
            </a:pPr>
            <a:r>
              <a:rPr lang="en-US" sz="2400"/>
              <a:t>Systems dont have change that much </a:t>
            </a:r>
            <a:endParaRPr sz="2400"/>
          </a:p>
        </p:txBody>
      </p:sp>
      <p:sp>
        <p:nvSpPr>
          <p:cNvPr id="336" name="Google Shape;336;p47"/>
          <p:cNvSpPr txBox="1"/>
          <p:nvPr>
            <p:ph idx="1" type="subTitle"/>
          </p:nvPr>
        </p:nvSpPr>
        <p:spPr>
          <a:xfrm>
            <a:off x="350725" y="2938200"/>
            <a:ext cx="11739600" cy="55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US" sz="2400">
                <a:solidFill>
                  <a:schemeClr val="dk2"/>
                </a:solidFill>
              </a:rPr>
              <a:t>Vertical slices instead of layers </a:t>
            </a:r>
            <a:endParaRPr b="1" sz="2400">
              <a:solidFill>
                <a:schemeClr val="dk2"/>
              </a:solidFill>
            </a:endParaRPr>
          </a:p>
        </p:txBody>
      </p:sp>
      <p:sp>
        <p:nvSpPr>
          <p:cNvPr id="337" name="Google Shape;337;p47"/>
          <p:cNvSpPr txBox="1"/>
          <p:nvPr>
            <p:ph idx="2" type="body"/>
          </p:nvPr>
        </p:nvSpPr>
        <p:spPr>
          <a:xfrm>
            <a:off x="833025" y="3594628"/>
            <a:ext cx="10734600" cy="633900"/>
          </a:xfrm>
          <a:prstGeom prst="rect">
            <a:avLst/>
          </a:prstGeom>
        </p:spPr>
        <p:txBody>
          <a:bodyPr anchorCtr="0" anchor="t" bIns="91425" lIns="91425" spcFirstLastPara="1" rIns="91425" wrap="square" tIns="91425">
            <a:noAutofit/>
          </a:bodyPr>
          <a:lstStyle/>
          <a:p>
            <a:pPr indent="-381000" lvl="0" marL="457200" rtl="0" algn="l">
              <a:lnSpc>
                <a:spcPct val="200000"/>
              </a:lnSpc>
              <a:spcBef>
                <a:spcPts val="0"/>
              </a:spcBef>
              <a:spcAft>
                <a:spcPts val="0"/>
              </a:spcAft>
              <a:buSzPts val="2400"/>
              <a:buChar char="●"/>
            </a:pPr>
            <a:r>
              <a:rPr lang="en-US" sz="2400"/>
              <a:t>System modeled to the usage</a:t>
            </a:r>
            <a:endParaRPr sz="2400"/>
          </a:p>
        </p:txBody>
      </p:sp>
      <p:sp>
        <p:nvSpPr>
          <p:cNvPr id="338" name="Google Shape;338;p47"/>
          <p:cNvSpPr txBox="1"/>
          <p:nvPr>
            <p:ph idx="1" type="subTitle"/>
          </p:nvPr>
        </p:nvSpPr>
        <p:spPr>
          <a:xfrm>
            <a:off x="330525" y="4462200"/>
            <a:ext cx="11739600" cy="55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US" sz="2400">
                <a:solidFill>
                  <a:schemeClr val="dk2"/>
                </a:solidFill>
              </a:rPr>
              <a:t>Robust DevOps</a:t>
            </a:r>
            <a:r>
              <a:rPr b="1" lang="en-US" sz="2400">
                <a:solidFill>
                  <a:schemeClr val="dk2"/>
                </a:solidFill>
              </a:rPr>
              <a:t> </a:t>
            </a:r>
            <a:endParaRPr b="1" sz="2400">
              <a:solidFill>
                <a:schemeClr val="dk2"/>
              </a:solidFill>
            </a:endParaRPr>
          </a:p>
        </p:txBody>
      </p:sp>
      <p:sp>
        <p:nvSpPr>
          <p:cNvPr id="339" name="Google Shape;339;p47"/>
          <p:cNvSpPr txBox="1"/>
          <p:nvPr>
            <p:ph idx="2" type="body"/>
          </p:nvPr>
        </p:nvSpPr>
        <p:spPr>
          <a:xfrm>
            <a:off x="985425" y="5118628"/>
            <a:ext cx="10734600" cy="633900"/>
          </a:xfrm>
          <a:prstGeom prst="rect">
            <a:avLst/>
          </a:prstGeom>
        </p:spPr>
        <p:txBody>
          <a:bodyPr anchorCtr="0" anchor="t" bIns="91425" lIns="91425" spcFirstLastPara="1" rIns="91425" wrap="square" tIns="91425">
            <a:noAutofit/>
          </a:bodyPr>
          <a:lstStyle/>
          <a:p>
            <a:pPr indent="-381000" lvl="0" marL="457200" rtl="0" algn="l">
              <a:lnSpc>
                <a:spcPct val="200000"/>
              </a:lnSpc>
              <a:spcBef>
                <a:spcPts val="0"/>
              </a:spcBef>
              <a:spcAft>
                <a:spcPts val="0"/>
              </a:spcAft>
              <a:buSzPts val="2400"/>
              <a:buChar char="●"/>
            </a:pPr>
            <a:r>
              <a:rPr lang="en-US" sz="2400"/>
              <a:t>Resilient pipelines means you can deploy often without fear</a:t>
            </a:r>
            <a:endParaRPr sz="2400"/>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3" name="Shape 343"/>
        <p:cNvGrpSpPr/>
        <p:nvPr/>
      </p:nvGrpSpPr>
      <p:grpSpPr>
        <a:xfrm>
          <a:off x="0" y="0"/>
          <a:ext cx="0" cy="0"/>
          <a:chOff x="0" y="0"/>
          <a:chExt cx="0" cy="0"/>
        </a:xfrm>
      </p:grpSpPr>
      <p:sp>
        <p:nvSpPr>
          <p:cNvPr id="344" name="Google Shape;344;p48"/>
          <p:cNvSpPr txBox="1"/>
          <p:nvPr>
            <p:ph type="ctrTitle"/>
          </p:nvPr>
        </p:nvSpPr>
        <p:spPr>
          <a:xfrm>
            <a:off x="837750" y="268075"/>
            <a:ext cx="10516500" cy="8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US"/>
              <a:t>2</a:t>
            </a:r>
            <a:r>
              <a:rPr lang="en-US"/>
              <a:t>. Documentation </a:t>
            </a:r>
            <a:r>
              <a:rPr b="1" lang="en-US"/>
              <a:t>Issues</a:t>
            </a:r>
            <a:endParaRPr b="1"/>
          </a:p>
        </p:txBody>
      </p:sp>
      <p:sp>
        <p:nvSpPr>
          <p:cNvPr id="345" name="Google Shape;345;p48"/>
          <p:cNvSpPr txBox="1"/>
          <p:nvPr>
            <p:ph idx="2" type="body"/>
          </p:nvPr>
        </p:nvSpPr>
        <p:spPr>
          <a:xfrm>
            <a:off x="772925" y="1893519"/>
            <a:ext cx="10734600" cy="2149800"/>
          </a:xfrm>
          <a:prstGeom prst="rect">
            <a:avLst/>
          </a:prstGeom>
        </p:spPr>
        <p:txBody>
          <a:bodyPr anchorCtr="0" anchor="t" bIns="91425" lIns="91425" spcFirstLastPara="1" rIns="91425" wrap="square" tIns="91425">
            <a:noAutofit/>
          </a:bodyPr>
          <a:lstStyle/>
          <a:p>
            <a:pPr indent="-381000" lvl="0" marL="457200" rtl="0" algn="l">
              <a:lnSpc>
                <a:spcPct val="200000"/>
              </a:lnSpc>
              <a:spcBef>
                <a:spcPts val="0"/>
              </a:spcBef>
              <a:spcAft>
                <a:spcPts val="0"/>
              </a:spcAft>
              <a:buSzPts val="2400"/>
              <a:buChar char="●"/>
            </a:pPr>
            <a:r>
              <a:rPr lang="en-US" sz="2400"/>
              <a:t>Wall of text</a:t>
            </a:r>
            <a:endParaRPr sz="2400"/>
          </a:p>
          <a:p>
            <a:pPr indent="-381000" lvl="0" marL="457200" rtl="0" algn="l">
              <a:lnSpc>
                <a:spcPct val="200000"/>
              </a:lnSpc>
              <a:spcBef>
                <a:spcPts val="0"/>
              </a:spcBef>
              <a:spcAft>
                <a:spcPts val="0"/>
              </a:spcAft>
              <a:buSzPts val="2400"/>
              <a:buChar char="●"/>
            </a:pPr>
            <a:r>
              <a:rPr lang="en-US" sz="2400"/>
              <a:t>No illustrations</a:t>
            </a:r>
            <a:endParaRPr sz="2400"/>
          </a:p>
          <a:p>
            <a:pPr indent="-381000" lvl="0" marL="457200" rtl="0" algn="l">
              <a:lnSpc>
                <a:spcPct val="200000"/>
              </a:lnSpc>
              <a:spcBef>
                <a:spcPts val="0"/>
              </a:spcBef>
              <a:spcAft>
                <a:spcPts val="0"/>
              </a:spcAft>
              <a:buSzPts val="2400"/>
              <a:buChar char="●"/>
            </a:pPr>
            <a:r>
              <a:rPr lang="en-US" sz="2400"/>
              <a:t>Too much info in one diagram</a:t>
            </a:r>
            <a:endParaRPr sz="2400"/>
          </a:p>
          <a:p>
            <a:pPr indent="0" lvl="0" marL="457200" rtl="0" algn="l">
              <a:lnSpc>
                <a:spcPct val="200000"/>
              </a:lnSpc>
              <a:spcBef>
                <a:spcPts val="0"/>
              </a:spcBef>
              <a:spcAft>
                <a:spcPts val="0"/>
              </a:spcAft>
              <a:buNone/>
            </a:pPr>
            <a:r>
              <a:t/>
            </a:r>
            <a:endParaRPr sz="2400"/>
          </a:p>
          <a:p>
            <a:pPr indent="0" lvl="0" marL="457200" rtl="0" algn="l">
              <a:lnSpc>
                <a:spcPct val="200000"/>
              </a:lnSpc>
              <a:spcBef>
                <a:spcPts val="0"/>
              </a:spcBef>
              <a:spcAft>
                <a:spcPts val="0"/>
              </a:spcAft>
              <a:buNone/>
            </a:pPr>
            <a:r>
              <a:t/>
            </a:r>
            <a:endParaRPr sz="2400"/>
          </a:p>
        </p:txBody>
      </p:sp>
      <p:sp>
        <p:nvSpPr>
          <p:cNvPr id="346" name="Google Shape;346;p48"/>
          <p:cNvSpPr txBox="1"/>
          <p:nvPr>
            <p:ph idx="1" type="subTitle"/>
          </p:nvPr>
        </p:nvSpPr>
        <p:spPr>
          <a:xfrm>
            <a:off x="366825" y="1237100"/>
            <a:ext cx="11739600" cy="55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US" sz="2400">
                <a:solidFill>
                  <a:schemeClr val="dk2"/>
                </a:solidFill>
              </a:rPr>
              <a:t>Essential for async communication</a:t>
            </a:r>
            <a:endParaRPr b="1" sz="2400">
              <a:solidFill>
                <a:schemeClr val="dk2"/>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0" name="Shape 350"/>
        <p:cNvGrpSpPr/>
        <p:nvPr/>
      </p:nvGrpSpPr>
      <p:grpSpPr>
        <a:xfrm>
          <a:off x="0" y="0"/>
          <a:ext cx="0" cy="0"/>
          <a:chOff x="0" y="0"/>
          <a:chExt cx="0" cy="0"/>
        </a:xfrm>
      </p:grpSpPr>
      <p:sp>
        <p:nvSpPr>
          <p:cNvPr id="351" name="Google Shape;351;p49"/>
          <p:cNvSpPr txBox="1"/>
          <p:nvPr>
            <p:ph type="ctrTitle"/>
          </p:nvPr>
        </p:nvSpPr>
        <p:spPr>
          <a:xfrm>
            <a:off x="837750" y="268075"/>
            <a:ext cx="10516500" cy="8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US"/>
              <a:t>Documentation Refactor With</a:t>
            </a:r>
            <a:r>
              <a:rPr b="1" lang="en-US"/>
              <a:t> Diagrams</a:t>
            </a:r>
            <a:endParaRPr b="1"/>
          </a:p>
        </p:txBody>
      </p:sp>
      <p:pic>
        <p:nvPicPr>
          <p:cNvPr id="352" name="Google Shape;352;p49"/>
          <p:cNvPicPr preferRelativeResize="0"/>
          <p:nvPr/>
        </p:nvPicPr>
        <p:blipFill>
          <a:blip r:embed="rId3">
            <a:alphaModFix/>
          </a:blip>
          <a:stretch>
            <a:fillRect/>
          </a:stretch>
        </p:blipFill>
        <p:spPr>
          <a:xfrm>
            <a:off x="1424200" y="1309275"/>
            <a:ext cx="9753600" cy="4524375"/>
          </a:xfrm>
          <a:prstGeom prst="rect">
            <a:avLst/>
          </a:prstGeom>
          <a:noFill/>
          <a:ln>
            <a:noFill/>
          </a:ln>
        </p:spPr>
      </p:pic>
      <p:sp>
        <p:nvSpPr>
          <p:cNvPr id="353" name="Google Shape;353;p49"/>
          <p:cNvSpPr txBox="1"/>
          <p:nvPr/>
        </p:nvSpPr>
        <p:spPr>
          <a:xfrm>
            <a:off x="9160100" y="5827700"/>
            <a:ext cx="2017800" cy="35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Open Sans"/>
                <a:ea typeface="Open Sans"/>
                <a:cs typeface="Open Sans"/>
                <a:sym typeface="Open Sans"/>
              </a:rPr>
              <a:t>Hanselman.com</a:t>
            </a:r>
            <a:endParaRPr>
              <a:latin typeface="Open Sans"/>
              <a:ea typeface="Open Sans"/>
              <a:cs typeface="Open Sans"/>
              <a:sym typeface="Open Sans"/>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357" name="Shape 357"/>
        <p:cNvGrpSpPr/>
        <p:nvPr/>
      </p:nvGrpSpPr>
      <p:grpSpPr>
        <a:xfrm>
          <a:off x="0" y="0"/>
          <a:ext cx="0" cy="0"/>
          <a:chOff x="0" y="0"/>
          <a:chExt cx="0" cy="0"/>
        </a:xfrm>
      </p:grpSpPr>
      <p:pic>
        <p:nvPicPr>
          <p:cNvPr id="358" name="Google Shape;358;p50"/>
          <p:cNvPicPr preferRelativeResize="0"/>
          <p:nvPr/>
        </p:nvPicPr>
        <p:blipFill>
          <a:blip r:embed="rId3">
            <a:alphaModFix/>
          </a:blip>
          <a:stretch>
            <a:fillRect/>
          </a:stretch>
        </p:blipFill>
        <p:spPr>
          <a:xfrm>
            <a:off x="1742400" y="381000"/>
            <a:ext cx="8855402" cy="5903601"/>
          </a:xfrm>
          <a:prstGeom prst="rect">
            <a:avLst/>
          </a:prstGeom>
          <a:noFill/>
          <a:ln>
            <a:noFill/>
          </a:ln>
        </p:spPr>
      </p:pic>
      <p:sp>
        <p:nvSpPr>
          <p:cNvPr id="359" name="Google Shape;359;p50"/>
          <p:cNvSpPr txBox="1"/>
          <p:nvPr/>
        </p:nvSpPr>
        <p:spPr>
          <a:xfrm>
            <a:off x="8962250" y="6248725"/>
            <a:ext cx="2312700" cy="35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100" u="sng">
                <a:solidFill>
                  <a:schemeClr val="hlink"/>
                </a:solidFill>
                <a:hlinkClick r:id="rId4"/>
              </a:rPr>
              <a:t>https://themodernproper.com/</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363" name="Shape 363"/>
        <p:cNvGrpSpPr/>
        <p:nvPr/>
      </p:nvGrpSpPr>
      <p:grpSpPr>
        <a:xfrm>
          <a:off x="0" y="0"/>
          <a:ext cx="0" cy="0"/>
          <a:chOff x="0" y="0"/>
          <a:chExt cx="0" cy="0"/>
        </a:xfrm>
      </p:grpSpPr>
      <p:sp>
        <p:nvSpPr>
          <p:cNvPr id="364" name="Google Shape;364;p51"/>
          <p:cNvSpPr txBox="1"/>
          <p:nvPr>
            <p:ph type="ctrTitle"/>
          </p:nvPr>
        </p:nvSpPr>
        <p:spPr>
          <a:xfrm>
            <a:off x="619650" y="268075"/>
            <a:ext cx="11019600" cy="8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US"/>
              <a:t>Documentation Refactor With</a:t>
            </a:r>
            <a:r>
              <a:rPr b="1" lang="en-US"/>
              <a:t> Diagrams</a:t>
            </a:r>
            <a:endParaRPr b="1"/>
          </a:p>
        </p:txBody>
      </p:sp>
      <p:pic>
        <p:nvPicPr>
          <p:cNvPr id="365" name="Google Shape;365;p51"/>
          <p:cNvPicPr preferRelativeResize="0"/>
          <p:nvPr/>
        </p:nvPicPr>
        <p:blipFill>
          <a:blip r:embed="rId3">
            <a:alphaModFix/>
          </a:blip>
          <a:stretch>
            <a:fillRect/>
          </a:stretch>
        </p:blipFill>
        <p:spPr>
          <a:xfrm>
            <a:off x="4587575" y="1140775"/>
            <a:ext cx="2594450" cy="5029874"/>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369" name="Shape 369"/>
        <p:cNvGrpSpPr/>
        <p:nvPr/>
      </p:nvGrpSpPr>
      <p:grpSpPr>
        <a:xfrm>
          <a:off x="0" y="0"/>
          <a:ext cx="0" cy="0"/>
          <a:chOff x="0" y="0"/>
          <a:chExt cx="0" cy="0"/>
        </a:xfrm>
      </p:grpSpPr>
      <p:sp>
        <p:nvSpPr>
          <p:cNvPr id="370" name="Google Shape;370;p52"/>
          <p:cNvSpPr txBox="1"/>
          <p:nvPr>
            <p:ph type="ctrTitle"/>
          </p:nvPr>
        </p:nvSpPr>
        <p:spPr>
          <a:xfrm>
            <a:off x="837750" y="268075"/>
            <a:ext cx="10516500" cy="8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US"/>
              <a:t>Documentation Refactor With</a:t>
            </a:r>
            <a:r>
              <a:rPr b="1" lang="en-US"/>
              <a:t> Diagrams</a:t>
            </a:r>
            <a:endParaRPr b="1"/>
          </a:p>
        </p:txBody>
      </p:sp>
      <p:pic>
        <p:nvPicPr>
          <p:cNvPr id="371" name="Google Shape;371;p52"/>
          <p:cNvPicPr preferRelativeResize="0"/>
          <p:nvPr/>
        </p:nvPicPr>
        <p:blipFill>
          <a:blip r:embed="rId3">
            <a:alphaModFix/>
          </a:blip>
          <a:stretch>
            <a:fillRect/>
          </a:stretch>
        </p:blipFill>
        <p:spPr>
          <a:xfrm>
            <a:off x="1743750" y="1140775"/>
            <a:ext cx="8282675" cy="5083451"/>
          </a:xfrm>
          <a:prstGeom prst="rect">
            <a:avLst/>
          </a:prstGeom>
          <a:noFill/>
          <a:ln>
            <a:noFill/>
          </a:ln>
        </p:spPr>
      </p:pic>
      <p:sp>
        <p:nvSpPr>
          <p:cNvPr id="372" name="Google Shape;372;p52"/>
          <p:cNvSpPr txBox="1"/>
          <p:nvPr/>
        </p:nvSpPr>
        <p:spPr>
          <a:xfrm>
            <a:off x="4459325" y="2044500"/>
            <a:ext cx="901500" cy="241500"/>
          </a:xfrm>
          <a:prstGeom prst="rect">
            <a:avLst/>
          </a:prstGeom>
          <a:solidFill>
            <a:srgbClr val="999999"/>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52"/>
          <p:cNvSpPr txBox="1"/>
          <p:nvPr/>
        </p:nvSpPr>
        <p:spPr>
          <a:xfrm>
            <a:off x="5645250" y="1730025"/>
            <a:ext cx="901500" cy="241500"/>
          </a:xfrm>
          <a:prstGeom prst="rect">
            <a:avLst/>
          </a:prstGeom>
          <a:solidFill>
            <a:srgbClr val="999999"/>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52"/>
          <p:cNvSpPr txBox="1"/>
          <p:nvPr/>
        </p:nvSpPr>
        <p:spPr>
          <a:xfrm>
            <a:off x="7903350" y="1730025"/>
            <a:ext cx="901500" cy="241500"/>
          </a:xfrm>
          <a:prstGeom prst="rect">
            <a:avLst/>
          </a:prstGeom>
          <a:solidFill>
            <a:srgbClr val="999999"/>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52"/>
          <p:cNvSpPr txBox="1"/>
          <p:nvPr/>
        </p:nvSpPr>
        <p:spPr>
          <a:xfrm>
            <a:off x="4743750" y="2671250"/>
            <a:ext cx="901500" cy="241500"/>
          </a:xfrm>
          <a:prstGeom prst="rect">
            <a:avLst/>
          </a:prstGeom>
          <a:solidFill>
            <a:srgbClr val="999999"/>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52"/>
          <p:cNvSpPr txBox="1"/>
          <p:nvPr/>
        </p:nvSpPr>
        <p:spPr>
          <a:xfrm>
            <a:off x="6036950" y="2429750"/>
            <a:ext cx="257400" cy="369600"/>
          </a:xfrm>
          <a:prstGeom prst="rect">
            <a:avLst/>
          </a:prstGeom>
          <a:solidFill>
            <a:srgbClr val="999999"/>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52"/>
          <p:cNvSpPr txBox="1"/>
          <p:nvPr/>
        </p:nvSpPr>
        <p:spPr>
          <a:xfrm>
            <a:off x="4818875" y="3298000"/>
            <a:ext cx="1845900" cy="147000"/>
          </a:xfrm>
          <a:prstGeom prst="rect">
            <a:avLst/>
          </a:prstGeom>
          <a:solidFill>
            <a:srgbClr val="999999"/>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52"/>
          <p:cNvSpPr txBox="1"/>
          <p:nvPr/>
        </p:nvSpPr>
        <p:spPr>
          <a:xfrm>
            <a:off x="8447550" y="3308250"/>
            <a:ext cx="357300" cy="241500"/>
          </a:xfrm>
          <a:prstGeom prst="rect">
            <a:avLst/>
          </a:prstGeom>
          <a:solidFill>
            <a:srgbClr val="999999"/>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52"/>
          <p:cNvSpPr txBox="1"/>
          <p:nvPr/>
        </p:nvSpPr>
        <p:spPr>
          <a:xfrm>
            <a:off x="5100075" y="5260975"/>
            <a:ext cx="357300" cy="147000"/>
          </a:xfrm>
          <a:prstGeom prst="rect">
            <a:avLst/>
          </a:prstGeom>
          <a:solidFill>
            <a:srgbClr val="999999"/>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52"/>
          <p:cNvSpPr txBox="1"/>
          <p:nvPr/>
        </p:nvSpPr>
        <p:spPr>
          <a:xfrm>
            <a:off x="8028925" y="5019475"/>
            <a:ext cx="901500" cy="241500"/>
          </a:xfrm>
          <a:prstGeom prst="rect">
            <a:avLst/>
          </a:prstGeom>
          <a:solidFill>
            <a:srgbClr val="999999"/>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384" name="Shape 384"/>
        <p:cNvGrpSpPr/>
        <p:nvPr/>
      </p:nvGrpSpPr>
      <p:grpSpPr>
        <a:xfrm>
          <a:off x="0" y="0"/>
          <a:ext cx="0" cy="0"/>
          <a:chOff x="0" y="0"/>
          <a:chExt cx="0" cy="0"/>
        </a:xfrm>
      </p:grpSpPr>
      <p:sp>
        <p:nvSpPr>
          <p:cNvPr id="385" name="Google Shape;385;p53"/>
          <p:cNvSpPr txBox="1"/>
          <p:nvPr>
            <p:ph type="ctrTitle"/>
          </p:nvPr>
        </p:nvSpPr>
        <p:spPr>
          <a:xfrm>
            <a:off x="837750" y="268075"/>
            <a:ext cx="10516500" cy="8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US"/>
              <a:t>Documentation Refactor With</a:t>
            </a:r>
            <a:r>
              <a:rPr b="1" lang="en-US"/>
              <a:t> Diagrams</a:t>
            </a:r>
            <a:endParaRPr b="1"/>
          </a:p>
        </p:txBody>
      </p:sp>
      <p:sp>
        <p:nvSpPr>
          <p:cNvPr id="386" name="Google Shape;386;p53"/>
          <p:cNvSpPr txBox="1"/>
          <p:nvPr>
            <p:ph idx="2" type="body"/>
          </p:nvPr>
        </p:nvSpPr>
        <p:spPr>
          <a:xfrm>
            <a:off x="756825" y="2070614"/>
            <a:ext cx="10734600" cy="3367200"/>
          </a:xfrm>
          <a:prstGeom prst="rect">
            <a:avLst/>
          </a:prstGeom>
        </p:spPr>
        <p:txBody>
          <a:bodyPr anchorCtr="0" anchor="t" bIns="91425" lIns="91425" spcFirstLastPara="1" rIns="91425" wrap="square" tIns="91425">
            <a:noAutofit/>
          </a:bodyPr>
          <a:lstStyle/>
          <a:p>
            <a:pPr indent="0" lvl="0" marL="457200" rtl="0" algn="l">
              <a:lnSpc>
                <a:spcPct val="200000"/>
              </a:lnSpc>
              <a:spcBef>
                <a:spcPts val="0"/>
              </a:spcBef>
              <a:spcAft>
                <a:spcPts val="0"/>
              </a:spcAft>
              <a:buNone/>
            </a:pPr>
            <a:r>
              <a:t/>
            </a:r>
            <a:endParaRPr sz="2400"/>
          </a:p>
          <a:p>
            <a:pPr indent="0" lvl="0" marL="457200" rtl="0" algn="l">
              <a:lnSpc>
                <a:spcPct val="200000"/>
              </a:lnSpc>
              <a:spcBef>
                <a:spcPts val="0"/>
              </a:spcBef>
              <a:spcAft>
                <a:spcPts val="0"/>
              </a:spcAft>
              <a:buNone/>
            </a:pPr>
            <a:r>
              <a:t/>
            </a:r>
            <a:endParaRPr sz="2400"/>
          </a:p>
        </p:txBody>
      </p:sp>
      <p:pic>
        <p:nvPicPr>
          <p:cNvPr id="387" name="Google Shape;387;p53"/>
          <p:cNvPicPr preferRelativeResize="0"/>
          <p:nvPr/>
        </p:nvPicPr>
        <p:blipFill>
          <a:blip r:embed="rId3">
            <a:alphaModFix/>
          </a:blip>
          <a:stretch>
            <a:fillRect/>
          </a:stretch>
        </p:blipFill>
        <p:spPr>
          <a:xfrm>
            <a:off x="1193925" y="1140775"/>
            <a:ext cx="9089225" cy="5067699"/>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391" name="Shape 391"/>
        <p:cNvGrpSpPr/>
        <p:nvPr/>
      </p:nvGrpSpPr>
      <p:grpSpPr>
        <a:xfrm>
          <a:off x="0" y="0"/>
          <a:ext cx="0" cy="0"/>
          <a:chOff x="0" y="0"/>
          <a:chExt cx="0" cy="0"/>
        </a:xfrm>
      </p:grpSpPr>
      <p:pic>
        <p:nvPicPr>
          <p:cNvPr id="392" name="Google Shape;392;p54"/>
          <p:cNvPicPr preferRelativeResize="0"/>
          <p:nvPr/>
        </p:nvPicPr>
        <p:blipFill>
          <a:blip r:embed="rId3">
            <a:alphaModFix/>
          </a:blip>
          <a:stretch>
            <a:fillRect/>
          </a:stretch>
        </p:blipFill>
        <p:spPr>
          <a:xfrm>
            <a:off x="152400" y="82600"/>
            <a:ext cx="11887199" cy="630942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3" name="Shape 143"/>
        <p:cNvGrpSpPr/>
        <p:nvPr/>
      </p:nvGrpSpPr>
      <p:grpSpPr>
        <a:xfrm>
          <a:off x="0" y="0"/>
          <a:ext cx="0" cy="0"/>
          <a:chOff x="0" y="0"/>
          <a:chExt cx="0" cy="0"/>
        </a:xfrm>
      </p:grpSpPr>
      <p:sp>
        <p:nvSpPr>
          <p:cNvPr id="144" name="Google Shape;144;p19"/>
          <p:cNvSpPr txBox="1"/>
          <p:nvPr>
            <p:ph idx="1" type="subTitle"/>
          </p:nvPr>
        </p:nvSpPr>
        <p:spPr>
          <a:xfrm>
            <a:off x="1830450" y="2427300"/>
            <a:ext cx="8531100" cy="2301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t>Software whose design, information model, and interface combine multiple competing and interfering domains into </a:t>
            </a:r>
            <a:r>
              <a:rPr lang="en-US" u="sng"/>
              <a:t>one single application and data model</a:t>
            </a:r>
            <a:r>
              <a:rPr lang="en-US"/>
              <a:t>.</a:t>
            </a:r>
            <a:endParaRPr/>
          </a:p>
        </p:txBody>
      </p:sp>
      <p:sp>
        <p:nvSpPr>
          <p:cNvPr id="145" name="Google Shape;145;p19"/>
          <p:cNvSpPr txBox="1"/>
          <p:nvPr/>
        </p:nvSpPr>
        <p:spPr>
          <a:xfrm>
            <a:off x="8283050" y="5827400"/>
            <a:ext cx="2239200" cy="47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rgbClr val="FFFFFF"/>
                </a:solidFill>
                <a:latin typeface="Open Sans"/>
                <a:ea typeface="Open Sans"/>
                <a:cs typeface="Open Sans"/>
                <a:sym typeface="Open Sans"/>
              </a:rPr>
              <a:t>Jimmy Bogard</a:t>
            </a:r>
            <a:endParaRPr>
              <a:solidFill>
                <a:srgbClr val="FFFFFF"/>
              </a:solidFill>
              <a:latin typeface="Open Sans"/>
              <a:ea typeface="Open Sans"/>
              <a:cs typeface="Open Sans"/>
              <a:sym typeface="Open Sans"/>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396" name="Shape 396"/>
        <p:cNvGrpSpPr/>
        <p:nvPr/>
      </p:nvGrpSpPr>
      <p:grpSpPr>
        <a:xfrm>
          <a:off x="0" y="0"/>
          <a:ext cx="0" cy="0"/>
          <a:chOff x="0" y="0"/>
          <a:chExt cx="0" cy="0"/>
        </a:xfrm>
      </p:grpSpPr>
      <p:pic>
        <p:nvPicPr>
          <p:cNvPr id="397" name="Google Shape;397;p55"/>
          <p:cNvPicPr preferRelativeResize="0"/>
          <p:nvPr/>
        </p:nvPicPr>
        <p:blipFill>
          <a:blip r:embed="rId3">
            <a:alphaModFix/>
          </a:blip>
          <a:stretch>
            <a:fillRect/>
          </a:stretch>
        </p:blipFill>
        <p:spPr>
          <a:xfrm>
            <a:off x="2113475" y="60650"/>
            <a:ext cx="7984309" cy="679735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401" name="Shape 401"/>
        <p:cNvGrpSpPr/>
        <p:nvPr/>
      </p:nvGrpSpPr>
      <p:grpSpPr>
        <a:xfrm>
          <a:off x="0" y="0"/>
          <a:ext cx="0" cy="0"/>
          <a:chOff x="0" y="0"/>
          <a:chExt cx="0" cy="0"/>
        </a:xfrm>
      </p:grpSpPr>
      <p:pic>
        <p:nvPicPr>
          <p:cNvPr id="402" name="Google Shape;402;p56"/>
          <p:cNvPicPr preferRelativeResize="0"/>
          <p:nvPr/>
        </p:nvPicPr>
        <p:blipFill>
          <a:blip r:embed="rId3">
            <a:alphaModFix/>
          </a:blip>
          <a:stretch>
            <a:fillRect/>
          </a:stretch>
        </p:blipFill>
        <p:spPr>
          <a:xfrm>
            <a:off x="152400" y="634050"/>
            <a:ext cx="11887201" cy="5307921"/>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406" name="Shape 406"/>
        <p:cNvGrpSpPr/>
        <p:nvPr/>
      </p:nvGrpSpPr>
      <p:grpSpPr>
        <a:xfrm>
          <a:off x="0" y="0"/>
          <a:ext cx="0" cy="0"/>
          <a:chOff x="0" y="0"/>
          <a:chExt cx="0" cy="0"/>
        </a:xfrm>
      </p:grpSpPr>
      <p:pic>
        <p:nvPicPr>
          <p:cNvPr id="407" name="Google Shape;407;p57"/>
          <p:cNvPicPr preferRelativeResize="0"/>
          <p:nvPr/>
        </p:nvPicPr>
        <p:blipFill>
          <a:blip r:embed="rId3">
            <a:alphaModFix/>
          </a:blip>
          <a:stretch>
            <a:fillRect/>
          </a:stretch>
        </p:blipFill>
        <p:spPr>
          <a:xfrm>
            <a:off x="55725" y="1433375"/>
            <a:ext cx="6383824" cy="3388376"/>
          </a:xfrm>
          <a:prstGeom prst="rect">
            <a:avLst/>
          </a:prstGeom>
          <a:noFill/>
          <a:ln>
            <a:noFill/>
          </a:ln>
        </p:spPr>
      </p:pic>
      <p:pic>
        <p:nvPicPr>
          <p:cNvPr id="408" name="Google Shape;408;p57"/>
          <p:cNvPicPr preferRelativeResize="0"/>
          <p:nvPr/>
        </p:nvPicPr>
        <p:blipFill>
          <a:blip r:embed="rId4">
            <a:alphaModFix/>
          </a:blip>
          <a:stretch>
            <a:fillRect/>
          </a:stretch>
        </p:blipFill>
        <p:spPr>
          <a:xfrm>
            <a:off x="6591949" y="1110100"/>
            <a:ext cx="5447650" cy="4637796"/>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2" name="Shape 412"/>
        <p:cNvGrpSpPr/>
        <p:nvPr/>
      </p:nvGrpSpPr>
      <p:grpSpPr>
        <a:xfrm>
          <a:off x="0" y="0"/>
          <a:ext cx="0" cy="0"/>
          <a:chOff x="0" y="0"/>
          <a:chExt cx="0" cy="0"/>
        </a:xfrm>
      </p:grpSpPr>
      <p:sp>
        <p:nvSpPr>
          <p:cNvPr id="413" name="Google Shape;413;p58"/>
          <p:cNvSpPr txBox="1"/>
          <p:nvPr>
            <p:ph type="ctrTitle"/>
          </p:nvPr>
        </p:nvSpPr>
        <p:spPr>
          <a:xfrm>
            <a:off x="837750" y="268075"/>
            <a:ext cx="10516500" cy="8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US"/>
              <a:t>Documentation Refactor With</a:t>
            </a:r>
            <a:r>
              <a:rPr b="1" lang="en-US"/>
              <a:t> Diagrams</a:t>
            </a:r>
            <a:endParaRPr b="1"/>
          </a:p>
        </p:txBody>
      </p:sp>
      <p:sp>
        <p:nvSpPr>
          <p:cNvPr id="414" name="Google Shape;414;p58"/>
          <p:cNvSpPr txBox="1"/>
          <p:nvPr>
            <p:ph idx="1" type="subTitle"/>
          </p:nvPr>
        </p:nvSpPr>
        <p:spPr>
          <a:xfrm>
            <a:off x="452400" y="1226600"/>
            <a:ext cx="11739600" cy="55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US" sz="2400">
                <a:solidFill>
                  <a:schemeClr val="dk2"/>
                </a:solidFill>
              </a:rPr>
              <a:t>Less is more when importance is covered</a:t>
            </a:r>
            <a:endParaRPr b="1" sz="2400">
              <a:solidFill>
                <a:schemeClr val="dk2"/>
              </a:solidFill>
            </a:endParaRPr>
          </a:p>
        </p:txBody>
      </p:sp>
      <p:sp>
        <p:nvSpPr>
          <p:cNvPr id="415" name="Google Shape;415;p58"/>
          <p:cNvSpPr txBox="1"/>
          <p:nvPr>
            <p:ph idx="2" type="body"/>
          </p:nvPr>
        </p:nvSpPr>
        <p:spPr>
          <a:xfrm>
            <a:off x="452400" y="1863225"/>
            <a:ext cx="11360700" cy="3466500"/>
          </a:xfrm>
          <a:prstGeom prst="rect">
            <a:avLst/>
          </a:prstGeom>
        </p:spPr>
        <p:txBody>
          <a:bodyPr anchorCtr="0" anchor="t" bIns="91425" lIns="91425" spcFirstLastPara="1" rIns="91425" wrap="square" tIns="91425">
            <a:noAutofit/>
          </a:bodyPr>
          <a:lstStyle/>
          <a:p>
            <a:pPr indent="-381000" lvl="0" marL="457200" rtl="0" algn="l">
              <a:lnSpc>
                <a:spcPct val="200000"/>
              </a:lnSpc>
              <a:spcBef>
                <a:spcPts val="0"/>
              </a:spcBef>
              <a:spcAft>
                <a:spcPts val="0"/>
              </a:spcAft>
              <a:buSzPts val="2400"/>
              <a:buChar char="●"/>
            </a:pPr>
            <a:r>
              <a:rPr lang="en-US" sz="2400"/>
              <a:t>You can’t force anyone to read the doc</a:t>
            </a:r>
            <a:endParaRPr sz="2400"/>
          </a:p>
          <a:p>
            <a:pPr indent="-381000" lvl="0" marL="457200" rtl="0" algn="l">
              <a:lnSpc>
                <a:spcPct val="200000"/>
              </a:lnSpc>
              <a:spcBef>
                <a:spcPts val="0"/>
              </a:spcBef>
              <a:spcAft>
                <a:spcPts val="0"/>
              </a:spcAft>
              <a:buSzPts val="2400"/>
              <a:buChar char="●"/>
            </a:pPr>
            <a:r>
              <a:rPr lang="en-US" sz="2400"/>
              <a:t>Emphasis on important aspect instead of completeness</a:t>
            </a:r>
            <a:endParaRPr sz="2400"/>
          </a:p>
          <a:p>
            <a:pPr indent="-381000" lvl="0" marL="457200" rtl="0" algn="l">
              <a:lnSpc>
                <a:spcPct val="200000"/>
              </a:lnSpc>
              <a:spcBef>
                <a:spcPts val="0"/>
              </a:spcBef>
              <a:spcAft>
                <a:spcPts val="0"/>
              </a:spcAft>
              <a:buSzPts val="2400"/>
              <a:buChar char="●"/>
            </a:pPr>
            <a:r>
              <a:rPr lang="en-US" sz="2400"/>
              <a:t>Use known convention if possible</a:t>
            </a:r>
            <a:endParaRPr sz="2400"/>
          </a:p>
          <a:p>
            <a:pPr indent="-381000" lvl="0" marL="457200" rtl="0" algn="l">
              <a:lnSpc>
                <a:spcPct val="200000"/>
              </a:lnSpc>
              <a:spcBef>
                <a:spcPts val="0"/>
              </a:spcBef>
              <a:spcAft>
                <a:spcPts val="0"/>
              </a:spcAft>
              <a:buSzPts val="2400"/>
              <a:buChar char="●"/>
            </a:pPr>
            <a:r>
              <a:rPr lang="en-US" sz="2400"/>
              <a:t>Know the purpose of the diagram</a:t>
            </a:r>
            <a:endParaRPr sz="2400"/>
          </a:p>
          <a:p>
            <a:pPr indent="-381000" lvl="1" marL="914400" rtl="0" algn="l">
              <a:lnSpc>
                <a:spcPct val="200000"/>
              </a:lnSpc>
              <a:spcBef>
                <a:spcPts val="0"/>
              </a:spcBef>
              <a:spcAft>
                <a:spcPts val="0"/>
              </a:spcAft>
              <a:buSzPts val="2400"/>
              <a:buChar char="○"/>
            </a:pPr>
            <a:r>
              <a:rPr lang="en-US" sz="2400"/>
              <a:t>Break them down if needed</a:t>
            </a:r>
            <a:endParaRPr sz="2400"/>
          </a:p>
          <a:p>
            <a:pPr indent="-381000" lvl="1" marL="914400" rtl="0" algn="l">
              <a:lnSpc>
                <a:spcPct val="200000"/>
              </a:lnSpc>
              <a:spcBef>
                <a:spcPts val="0"/>
              </a:spcBef>
              <a:spcAft>
                <a:spcPts val="0"/>
              </a:spcAft>
              <a:buSzPts val="2400"/>
              <a:buChar char="○"/>
            </a:pPr>
            <a:r>
              <a:rPr lang="en-US" sz="2400"/>
              <a:t>Security views, perf views, sequence diagrams, flow charts, etc</a:t>
            </a:r>
            <a:endParaRPr sz="2400"/>
          </a:p>
          <a:p>
            <a:pPr indent="0" lvl="0" marL="457200" rtl="0" algn="l">
              <a:lnSpc>
                <a:spcPct val="200000"/>
              </a:lnSpc>
              <a:spcBef>
                <a:spcPts val="0"/>
              </a:spcBef>
              <a:spcAft>
                <a:spcPts val="0"/>
              </a:spcAft>
              <a:buNone/>
            </a:pPr>
            <a:r>
              <a:t/>
            </a:r>
            <a:endParaRPr sz="2400"/>
          </a:p>
          <a:p>
            <a:pPr indent="0" lvl="0" marL="0" rtl="0" algn="l">
              <a:lnSpc>
                <a:spcPct val="200000"/>
              </a:lnSpc>
              <a:spcBef>
                <a:spcPts val="0"/>
              </a:spcBef>
              <a:spcAft>
                <a:spcPts val="0"/>
              </a:spcAft>
              <a:buNone/>
            </a:pPr>
            <a:r>
              <a:t/>
            </a:r>
            <a:endParaRPr sz="2400"/>
          </a:p>
          <a:p>
            <a:pPr indent="0" lvl="0" marL="457200" rtl="0" algn="l">
              <a:lnSpc>
                <a:spcPct val="200000"/>
              </a:lnSpc>
              <a:spcBef>
                <a:spcPts val="0"/>
              </a:spcBef>
              <a:spcAft>
                <a:spcPts val="0"/>
              </a:spcAft>
              <a:buNone/>
            </a:pPr>
            <a:r>
              <a:t/>
            </a:r>
            <a:endParaRPr sz="2400"/>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419" name="Shape 419"/>
        <p:cNvGrpSpPr/>
        <p:nvPr/>
      </p:nvGrpSpPr>
      <p:grpSpPr>
        <a:xfrm>
          <a:off x="0" y="0"/>
          <a:ext cx="0" cy="0"/>
          <a:chOff x="0" y="0"/>
          <a:chExt cx="0" cy="0"/>
        </a:xfrm>
      </p:grpSpPr>
      <p:pic>
        <p:nvPicPr>
          <p:cNvPr id="420" name="Google Shape;420;p59"/>
          <p:cNvPicPr preferRelativeResize="0"/>
          <p:nvPr/>
        </p:nvPicPr>
        <p:blipFill>
          <a:blip r:embed="rId3">
            <a:alphaModFix/>
          </a:blip>
          <a:stretch>
            <a:fillRect/>
          </a:stretch>
        </p:blipFill>
        <p:spPr>
          <a:xfrm>
            <a:off x="3714750" y="904475"/>
            <a:ext cx="4762500" cy="476250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424" name="Shape 424"/>
        <p:cNvGrpSpPr/>
        <p:nvPr/>
      </p:nvGrpSpPr>
      <p:grpSpPr>
        <a:xfrm>
          <a:off x="0" y="0"/>
          <a:ext cx="0" cy="0"/>
          <a:chOff x="0" y="0"/>
          <a:chExt cx="0" cy="0"/>
        </a:xfrm>
      </p:grpSpPr>
      <p:pic>
        <p:nvPicPr>
          <p:cNvPr id="425" name="Google Shape;425;p60"/>
          <p:cNvPicPr preferRelativeResize="0"/>
          <p:nvPr/>
        </p:nvPicPr>
        <p:blipFill>
          <a:blip r:embed="rId3">
            <a:alphaModFix/>
          </a:blip>
          <a:stretch>
            <a:fillRect/>
          </a:stretch>
        </p:blipFill>
        <p:spPr>
          <a:xfrm>
            <a:off x="375150" y="304800"/>
            <a:ext cx="5501501" cy="5297199"/>
          </a:xfrm>
          <a:prstGeom prst="rect">
            <a:avLst/>
          </a:prstGeom>
          <a:noFill/>
          <a:ln>
            <a:noFill/>
          </a:ln>
        </p:spPr>
      </p:pic>
      <p:pic>
        <p:nvPicPr>
          <p:cNvPr id="426" name="Google Shape;426;p60"/>
          <p:cNvPicPr preferRelativeResize="0"/>
          <p:nvPr/>
        </p:nvPicPr>
        <p:blipFill>
          <a:blip r:embed="rId4">
            <a:alphaModFix/>
          </a:blip>
          <a:stretch>
            <a:fillRect/>
          </a:stretch>
        </p:blipFill>
        <p:spPr>
          <a:xfrm>
            <a:off x="5981301" y="1123025"/>
            <a:ext cx="5372100" cy="1333500"/>
          </a:xfrm>
          <a:prstGeom prst="rect">
            <a:avLst/>
          </a:prstGeom>
          <a:noFill/>
          <a:ln>
            <a:noFill/>
          </a:ln>
        </p:spPr>
      </p:pic>
      <p:pic>
        <p:nvPicPr>
          <p:cNvPr id="427" name="Google Shape;427;p60"/>
          <p:cNvPicPr preferRelativeResize="0"/>
          <p:nvPr/>
        </p:nvPicPr>
        <p:blipFill>
          <a:blip r:embed="rId5">
            <a:alphaModFix/>
          </a:blip>
          <a:stretch>
            <a:fillRect/>
          </a:stretch>
        </p:blipFill>
        <p:spPr>
          <a:xfrm>
            <a:off x="6315501" y="3468200"/>
            <a:ext cx="3924300" cy="104775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1" name="Shape 431"/>
        <p:cNvGrpSpPr/>
        <p:nvPr/>
      </p:nvGrpSpPr>
      <p:grpSpPr>
        <a:xfrm>
          <a:off x="0" y="0"/>
          <a:ext cx="0" cy="0"/>
          <a:chOff x="0" y="0"/>
          <a:chExt cx="0" cy="0"/>
        </a:xfrm>
      </p:grpSpPr>
      <p:sp>
        <p:nvSpPr>
          <p:cNvPr id="432" name="Google Shape;432;p61"/>
          <p:cNvSpPr txBox="1"/>
          <p:nvPr>
            <p:ph type="ctrTitle"/>
          </p:nvPr>
        </p:nvSpPr>
        <p:spPr>
          <a:xfrm>
            <a:off x="837750" y="268075"/>
            <a:ext cx="10516500" cy="8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US"/>
              <a:t>3.</a:t>
            </a:r>
            <a:r>
              <a:rPr b="1" lang="en-US"/>
              <a:t> </a:t>
            </a:r>
            <a:r>
              <a:rPr lang="en-US"/>
              <a:t>Premature</a:t>
            </a:r>
            <a:r>
              <a:rPr b="1" lang="en-US"/>
              <a:t> Solutioning</a:t>
            </a:r>
            <a:endParaRPr b="1"/>
          </a:p>
        </p:txBody>
      </p:sp>
      <p:sp>
        <p:nvSpPr>
          <p:cNvPr id="433" name="Google Shape;433;p61"/>
          <p:cNvSpPr txBox="1"/>
          <p:nvPr>
            <p:ph idx="2" type="body"/>
          </p:nvPr>
        </p:nvSpPr>
        <p:spPr>
          <a:xfrm>
            <a:off x="756825" y="2070628"/>
            <a:ext cx="10734600" cy="633900"/>
          </a:xfrm>
          <a:prstGeom prst="rect">
            <a:avLst/>
          </a:prstGeom>
        </p:spPr>
        <p:txBody>
          <a:bodyPr anchorCtr="0" anchor="t" bIns="91425" lIns="91425" spcFirstLastPara="1" rIns="91425" wrap="square" tIns="91425">
            <a:noAutofit/>
          </a:bodyPr>
          <a:lstStyle/>
          <a:p>
            <a:pPr indent="-381000" lvl="0" marL="457200" rtl="0" algn="l">
              <a:lnSpc>
                <a:spcPct val="200000"/>
              </a:lnSpc>
              <a:spcBef>
                <a:spcPts val="0"/>
              </a:spcBef>
              <a:spcAft>
                <a:spcPts val="0"/>
              </a:spcAft>
              <a:buSzPts val="2400"/>
              <a:buChar char="●"/>
            </a:pPr>
            <a:r>
              <a:rPr lang="en-US" sz="2400"/>
              <a:t>Microservices </a:t>
            </a:r>
            <a:endParaRPr sz="2400"/>
          </a:p>
          <a:p>
            <a:pPr indent="-381000" lvl="0" marL="457200" rtl="0" algn="l">
              <a:lnSpc>
                <a:spcPct val="200000"/>
              </a:lnSpc>
              <a:spcBef>
                <a:spcPts val="0"/>
              </a:spcBef>
              <a:spcAft>
                <a:spcPts val="0"/>
              </a:spcAft>
              <a:buSzPts val="2400"/>
              <a:buChar char="●"/>
            </a:pPr>
            <a:r>
              <a:rPr lang="en-US" sz="2400"/>
              <a:t>Containers and Kubernetes</a:t>
            </a:r>
            <a:endParaRPr sz="2400"/>
          </a:p>
          <a:p>
            <a:pPr indent="-381000" lvl="0" marL="457200" rtl="0" algn="l">
              <a:lnSpc>
                <a:spcPct val="200000"/>
              </a:lnSpc>
              <a:spcBef>
                <a:spcPts val="0"/>
              </a:spcBef>
              <a:spcAft>
                <a:spcPts val="0"/>
              </a:spcAft>
              <a:buSzPts val="2400"/>
              <a:buChar char="●"/>
            </a:pPr>
            <a:r>
              <a:rPr lang="en-US" sz="2400"/>
              <a:t>Cloud</a:t>
            </a:r>
            <a:endParaRPr sz="2400"/>
          </a:p>
          <a:p>
            <a:pPr indent="-381000" lvl="0" marL="457200" rtl="0" algn="l">
              <a:lnSpc>
                <a:spcPct val="200000"/>
              </a:lnSpc>
              <a:spcBef>
                <a:spcPts val="0"/>
              </a:spcBef>
              <a:spcAft>
                <a:spcPts val="0"/>
              </a:spcAft>
              <a:buSzPts val="2400"/>
              <a:buChar char="●"/>
            </a:pPr>
            <a:r>
              <a:rPr lang="en-US" sz="2400"/>
              <a:t>Serverless</a:t>
            </a:r>
            <a:endParaRPr sz="2400"/>
          </a:p>
          <a:p>
            <a:pPr indent="-381000" lvl="0" marL="457200" rtl="0" algn="l">
              <a:lnSpc>
                <a:spcPct val="200000"/>
              </a:lnSpc>
              <a:spcBef>
                <a:spcPts val="0"/>
              </a:spcBef>
              <a:spcAft>
                <a:spcPts val="0"/>
              </a:spcAft>
              <a:buSzPts val="2400"/>
              <a:buChar char="●"/>
            </a:pPr>
            <a:r>
              <a:rPr lang="en-US" sz="2400"/>
              <a:t>Pie in the sky</a:t>
            </a:r>
            <a:endParaRPr sz="2400"/>
          </a:p>
          <a:p>
            <a:pPr indent="0" lvl="0" marL="457200" rtl="0" algn="l">
              <a:lnSpc>
                <a:spcPct val="200000"/>
              </a:lnSpc>
              <a:spcBef>
                <a:spcPts val="0"/>
              </a:spcBef>
              <a:spcAft>
                <a:spcPts val="0"/>
              </a:spcAft>
              <a:buNone/>
            </a:pPr>
            <a:r>
              <a:t/>
            </a:r>
            <a:endParaRPr sz="2400"/>
          </a:p>
        </p:txBody>
      </p:sp>
      <p:sp>
        <p:nvSpPr>
          <p:cNvPr id="434" name="Google Shape;434;p61"/>
          <p:cNvSpPr txBox="1"/>
          <p:nvPr>
            <p:ph idx="1" type="subTitle"/>
          </p:nvPr>
        </p:nvSpPr>
        <p:spPr>
          <a:xfrm>
            <a:off x="350725" y="1253200"/>
            <a:ext cx="11739600" cy="55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US" sz="2400">
                <a:solidFill>
                  <a:schemeClr val="dk2"/>
                </a:solidFill>
              </a:rPr>
              <a:t>Jumping too early on to the coolest buzzword</a:t>
            </a:r>
            <a:endParaRPr b="1" sz="2400">
              <a:solidFill>
                <a:schemeClr val="dk2"/>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8" name="Shape 438"/>
        <p:cNvGrpSpPr/>
        <p:nvPr/>
      </p:nvGrpSpPr>
      <p:grpSpPr>
        <a:xfrm>
          <a:off x="0" y="0"/>
          <a:ext cx="0" cy="0"/>
          <a:chOff x="0" y="0"/>
          <a:chExt cx="0" cy="0"/>
        </a:xfrm>
      </p:grpSpPr>
      <p:sp>
        <p:nvSpPr>
          <p:cNvPr id="439" name="Google Shape;439;p62"/>
          <p:cNvSpPr txBox="1"/>
          <p:nvPr>
            <p:ph type="ctrTitle"/>
          </p:nvPr>
        </p:nvSpPr>
        <p:spPr>
          <a:xfrm>
            <a:off x="837750" y="268075"/>
            <a:ext cx="10516500" cy="8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US"/>
              <a:t>What Causes Premature</a:t>
            </a:r>
            <a:r>
              <a:rPr b="1" lang="en-US"/>
              <a:t> Solutioning?</a:t>
            </a:r>
            <a:endParaRPr b="1"/>
          </a:p>
        </p:txBody>
      </p:sp>
      <p:sp>
        <p:nvSpPr>
          <p:cNvPr id="440" name="Google Shape;440;p62"/>
          <p:cNvSpPr txBox="1"/>
          <p:nvPr>
            <p:ph idx="1" type="subTitle"/>
          </p:nvPr>
        </p:nvSpPr>
        <p:spPr>
          <a:xfrm>
            <a:off x="350725" y="1414200"/>
            <a:ext cx="11739600" cy="55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US" sz="2400">
                <a:solidFill>
                  <a:schemeClr val="dk2"/>
                </a:solidFill>
              </a:rPr>
              <a:t>Pie in the sky</a:t>
            </a:r>
            <a:endParaRPr b="1" sz="2400">
              <a:solidFill>
                <a:schemeClr val="dk2"/>
              </a:solidFill>
            </a:endParaRPr>
          </a:p>
        </p:txBody>
      </p:sp>
      <p:sp>
        <p:nvSpPr>
          <p:cNvPr id="441" name="Google Shape;441;p62"/>
          <p:cNvSpPr txBox="1"/>
          <p:nvPr>
            <p:ph idx="2" type="body"/>
          </p:nvPr>
        </p:nvSpPr>
        <p:spPr>
          <a:xfrm>
            <a:off x="756825" y="2070628"/>
            <a:ext cx="10734600" cy="633900"/>
          </a:xfrm>
          <a:prstGeom prst="rect">
            <a:avLst/>
          </a:prstGeom>
        </p:spPr>
        <p:txBody>
          <a:bodyPr anchorCtr="0" anchor="t" bIns="91425" lIns="91425" spcFirstLastPara="1" rIns="91425" wrap="square" tIns="91425">
            <a:noAutofit/>
          </a:bodyPr>
          <a:lstStyle/>
          <a:p>
            <a:pPr indent="-381000" lvl="0" marL="457200" rtl="0" algn="l">
              <a:lnSpc>
                <a:spcPct val="200000"/>
              </a:lnSpc>
              <a:spcBef>
                <a:spcPts val="0"/>
              </a:spcBef>
              <a:spcAft>
                <a:spcPts val="0"/>
              </a:spcAft>
              <a:buSzPts val="2400"/>
              <a:buChar char="●"/>
            </a:pPr>
            <a:r>
              <a:rPr lang="en-US" sz="2400"/>
              <a:t>Continuously working in synchronous fashion </a:t>
            </a:r>
            <a:endParaRPr sz="2400"/>
          </a:p>
          <a:p>
            <a:pPr indent="-381000" lvl="1" marL="914400" rtl="0" algn="l">
              <a:lnSpc>
                <a:spcPct val="200000"/>
              </a:lnSpc>
              <a:spcBef>
                <a:spcPts val="0"/>
              </a:spcBef>
              <a:spcAft>
                <a:spcPts val="0"/>
              </a:spcAft>
              <a:buSzPts val="2400"/>
              <a:buChar char="○"/>
            </a:pPr>
            <a:r>
              <a:rPr lang="en-US" sz="2400"/>
              <a:t>Meetings, Workshops, etc</a:t>
            </a:r>
            <a:endParaRPr sz="2400"/>
          </a:p>
          <a:p>
            <a:pPr indent="-381000" lvl="0" marL="457200" rtl="0" algn="l">
              <a:lnSpc>
                <a:spcPct val="200000"/>
              </a:lnSpc>
              <a:spcBef>
                <a:spcPts val="0"/>
              </a:spcBef>
              <a:spcAft>
                <a:spcPts val="0"/>
              </a:spcAft>
              <a:buSzPts val="2400"/>
              <a:buChar char="●"/>
            </a:pPr>
            <a:r>
              <a:rPr lang="en-US" sz="2400"/>
              <a:t>Lack of observability</a:t>
            </a:r>
            <a:endParaRPr sz="2400"/>
          </a:p>
          <a:p>
            <a:pPr indent="-381000" lvl="0" marL="457200" rtl="0" algn="l">
              <a:lnSpc>
                <a:spcPct val="200000"/>
              </a:lnSpc>
              <a:spcBef>
                <a:spcPts val="0"/>
              </a:spcBef>
              <a:spcAft>
                <a:spcPts val="0"/>
              </a:spcAft>
              <a:buSzPts val="2400"/>
              <a:buChar char="●"/>
            </a:pPr>
            <a:r>
              <a:rPr lang="en-US" sz="2400"/>
              <a:t>Not working on an actual business problem</a:t>
            </a:r>
            <a:endParaRPr sz="2400"/>
          </a:p>
          <a:p>
            <a:pPr indent="-381000" lvl="0" marL="457200" rtl="0" algn="l">
              <a:lnSpc>
                <a:spcPct val="200000"/>
              </a:lnSpc>
              <a:spcBef>
                <a:spcPts val="0"/>
              </a:spcBef>
              <a:spcAft>
                <a:spcPts val="0"/>
              </a:spcAft>
              <a:buSzPts val="2400"/>
              <a:buChar char="●"/>
            </a:pPr>
            <a:r>
              <a:rPr lang="en-US" sz="2400"/>
              <a:t>Infinite noodling on hypotheticals</a:t>
            </a:r>
            <a:endParaRPr sz="2400"/>
          </a:p>
          <a:p>
            <a:pPr indent="-381000" lvl="0" marL="457200" rtl="0" algn="l">
              <a:lnSpc>
                <a:spcPct val="200000"/>
              </a:lnSpc>
              <a:spcBef>
                <a:spcPts val="0"/>
              </a:spcBef>
              <a:spcAft>
                <a:spcPts val="0"/>
              </a:spcAft>
              <a:buSzPts val="2400"/>
              <a:buChar char="●"/>
            </a:pPr>
            <a:r>
              <a:rPr lang="en-US" sz="2400"/>
              <a:t>Lack of homework and research</a:t>
            </a:r>
            <a:endParaRPr sz="2400"/>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5" name="Shape 445"/>
        <p:cNvGrpSpPr/>
        <p:nvPr/>
      </p:nvGrpSpPr>
      <p:grpSpPr>
        <a:xfrm>
          <a:off x="0" y="0"/>
          <a:ext cx="0" cy="0"/>
          <a:chOff x="0" y="0"/>
          <a:chExt cx="0" cy="0"/>
        </a:xfrm>
      </p:grpSpPr>
      <p:sp>
        <p:nvSpPr>
          <p:cNvPr id="446" name="Google Shape;446;p63"/>
          <p:cNvSpPr txBox="1"/>
          <p:nvPr>
            <p:ph type="ctrTitle"/>
          </p:nvPr>
        </p:nvSpPr>
        <p:spPr>
          <a:xfrm>
            <a:off x="837750" y="268075"/>
            <a:ext cx="10516500" cy="8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US"/>
              <a:t>Premature Solutioning</a:t>
            </a:r>
            <a:r>
              <a:rPr b="1" lang="en-US"/>
              <a:t> Refactoring</a:t>
            </a:r>
            <a:endParaRPr b="1"/>
          </a:p>
        </p:txBody>
      </p:sp>
      <p:sp>
        <p:nvSpPr>
          <p:cNvPr id="447" name="Google Shape;447;p63"/>
          <p:cNvSpPr txBox="1"/>
          <p:nvPr>
            <p:ph idx="1" type="subTitle"/>
          </p:nvPr>
        </p:nvSpPr>
        <p:spPr>
          <a:xfrm>
            <a:off x="350725" y="1237125"/>
            <a:ext cx="11739600" cy="55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US" sz="2400">
                <a:solidFill>
                  <a:schemeClr val="dk2"/>
                </a:solidFill>
              </a:rPr>
              <a:t>Build as much clarity as possible on the “What”</a:t>
            </a:r>
            <a:endParaRPr b="1" sz="2400">
              <a:solidFill>
                <a:schemeClr val="dk2"/>
              </a:solidFill>
            </a:endParaRPr>
          </a:p>
        </p:txBody>
      </p:sp>
      <p:sp>
        <p:nvSpPr>
          <p:cNvPr id="448" name="Google Shape;448;p63"/>
          <p:cNvSpPr txBox="1"/>
          <p:nvPr>
            <p:ph idx="2" type="body"/>
          </p:nvPr>
        </p:nvSpPr>
        <p:spPr>
          <a:xfrm>
            <a:off x="728700" y="1884261"/>
            <a:ext cx="10734600" cy="4151100"/>
          </a:xfrm>
          <a:prstGeom prst="rect">
            <a:avLst/>
          </a:prstGeom>
        </p:spPr>
        <p:txBody>
          <a:bodyPr anchorCtr="0" anchor="t" bIns="91425" lIns="91425" spcFirstLastPara="1" rIns="91425" wrap="square" tIns="91425">
            <a:noAutofit/>
          </a:bodyPr>
          <a:lstStyle/>
          <a:p>
            <a:pPr indent="-381000" lvl="0" marL="457200" rtl="0" algn="l">
              <a:lnSpc>
                <a:spcPct val="200000"/>
              </a:lnSpc>
              <a:spcBef>
                <a:spcPts val="0"/>
              </a:spcBef>
              <a:spcAft>
                <a:spcPts val="0"/>
              </a:spcAft>
              <a:buSzPts val="2400"/>
              <a:buChar char="●"/>
            </a:pPr>
            <a:r>
              <a:rPr lang="en-US" sz="2400"/>
              <a:t>The “How” will follow</a:t>
            </a:r>
            <a:endParaRPr sz="2400"/>
          </a:p>
          <a:p>
            <a:pPr indent="-381000" lvl="0" marL="457200" rtl="0" algn="l">
              <a:lnSpc>
                <a:spcPct val="200000"/>
              </a:lnSpc>
              <a:spcBef>
                <a:spcPts val="0"/>
              </a:spcBef>
              <a:spcAft>
                <a:spcPts val="0"/>
              </a:spcAft>
              <a:buSzPts val="2400"/>
              <a:buChar char="●"/>
            </a:pPr>
            <a:r>
              <a:rPr lang="en-US" sz="2400"/>
              <a:t>Show how to measure </a:t>
            </a:r>
            <a:endParaRPr sz="2400"/>
          </a:p>
          <a:p>
            <a:pPr indent="-381000" lvl="0" marL="457200" rtl="0" algn="l">
              <a:lnSpc>
                <a:spcPct val="200000"/>
              </a:lnSpc>
              <a:spcBef>
                <a:spcPts val="0"/>
              </a:spcBef>
              <a:spcAft>
                <a:spcPts val="0"/>
              </a:spcAft>
              <a:buSzPts val="2400"/>
              <a:buChar char="●"/>
            </a:pPr>
            <a:r>
              <a:rPr lang="en-US" sz="2400"/>
              <a:t>Test driven development approach</a:t>
            </a:r>
            <a:endParaRPr sz="2400"/>
          </a:p>
          <a:p>
            <a:pPr indent="-381000" lvl="1" marL="914400" rtl="0" algn="l">
              <a:lnSpc>
                <a:spcPct val="200000"/>
              </a:lnSpc>
              <a:spcBef>
                <a:spcPts val="0"/>
              </a:spcBef>
              <a:spcAft>
                <a:spcPts val="0"/>
              </a:spcAft>
              <a:buSzPts val="2400"/>
              <a:buChar char="○"/>
            </a:pPr>
            <a:r>
              <a:rPr lang="en-US" sz="2400"/>
              <a:t>If you can write tests for it, you can build it</a:t>
            </a:r>
            <a:endParaRPr sz="2400"/>
          </a:p>
        </p:txBody>
      </p:sp>
      <p:sp>
        <p:nvSpPr>
          <p:cNvPr id="449" name="Google Shape;449;p63"/>
          <p:cNvSpPr txBox="1"/>
          <p:nvPr>
            <p:ph idx="1" type="subTitle"/>
          </p:nvPr>
        </p:nvSpPr>
        <p:spPr>
          <a:xfrm>
            <a:off x="350725" y="4845575"/>
            <a:ext cx="11739600" cy="55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US" sz="2400">
                <a:solidFill>
                  <a:schemeClr val="dk2"/>
                </a:solidFill>
              </a:rPr>
              <a:t>Add enough tactical details close to execution time </a:t>
            </a:r>
            <a:endParaRPr b="1" sz="2400">
              <a:solidFill>
                <a:schemeClr val="dk2"/>
              </a:solidFill>
            </a:endParaRPr>
          </a:p>
        </p:txBody>
      </p:sp>
      <p:sp>
        <p:nvSpPr>
          <p:cNvPr id="450" name="Google Shape;450;p63"/>
          <p:cNvSpPr txBox="1"/>
          <p:nvPr>
            <p:ph idx="2" type="body"/>
          </p:nvPr>
        </p:nvSpPr>
        <p:spPr>
          <a:xfrm>
            <a:off x="833025" y="5502003"/>
            <a:ext cx="10734600" cy="633900"/>
          </a:xfrm>
          <a:prstGeom prst="rect">
            <a:avLst/>
          </a:prstGeom>
        </p:spPr>
        <p:txBody>
          <a:bodyPr anchorCtr="0" anchor="t" bIns="91425" lIns="91425" spcFirstLastPara="1" rIns="91425" wrap="square" tIns="91425">
            <a:noAutofit/>
          </a:bodyPr>
          <a:lstStyle/>
          <a:p>
            <a:pPr indent="-381000" lvl="0" marL="457200" rtl="0" algn="l">
              <a:lnSpc>
                <a:spcPct val="200000"/>
              </a:lnSpc>
              <a:spcBef>
                <a:spcPts val="0"/>
              </a:spcBef>
              <a:spcAft>
                <a:spcPts val="0"/>
              </a:spcAft>
              <a:buSzPts val="2400"/>
              <a:buChar char="●"/>
            </a:pPr>
            <a:r>
              <a:rPr lang="en-US" sz="2400"/>
              <a:t>Developers will appreciate that</a:t>
            </a:r>
            <a:endParaRPr sz="2400"/>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4" name="Shape 454"/>
        <p:cNvGrpSpPr/>
        <p:nvPr/>
      </p:nvGrpSpPr>
      <p:grpSpPr>
        <a:xfrm>
          <a:off x="0" y="0"/>
          <a:ext cx="0" cy="0"/>
          <a:chOff x="0" y="0"/>
          <a:chExt cx="0" cy="0"/>
        </a:xfrm>
      </p:grpSpPr>
      <p:sp>
        <p:nvSpPr>
          <p:cNvPr id="455" name="Google Shape;455;p64"/>
          <p:cNvSpPr txBox="1"/>
          <p:nvPr>
            <p:ph type="ctrTitle"/>
          </p:nvPr>
        </p:nvSpPr>
        <p:spPr>
          <a:xfrm>
            <a:off x="837750" y="268075"/>
            <a:ext cx="10516500" cy="8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US"/>
              <a:t>4. Architecture</a:t>
            </a:r>
            <a:r>
              <a:rPr b="1" lang="en-US"/>
              <a:t> Vision</a:t>
            </a:r>
            <a:endParaRPr b="1"/>
          </a:p>
        </p:txBody>
      </p:sp>
      <p:sp>
        <p:nvSpPr>
          <p:cNvPr id="456" name="Google Shape;456;p64"/>
          <p:cNvSpPr txBox="1"/>
          <p:nvPr>
            <p:ph idx="1" type="subTitle"/>
          </p:nvPr>
        </p:nvSpPr>
        <p:spPr>
          <a:xfrm>
            <a:off x="350725" y="1414200"/>
            <a:ext cx="11739600" cy="55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US" sz="2400">
                <a:solidFill>
                  <a:schemeClr val="dk2"/>
                </a:solidFill>
              </a:rPr>
              <a:t>Addressing Symptoms</a:t>
            </a:r>
            <a:endParaRPr b="1" sz="2400">
              <a:solidFill>
                <a:schemeClr val="dk2"/>
              </a:solidFill>
            </a:endParaRPr>
          </a:p>
        </p:txBody>
      </p:sp>
      <p:pic>
        <p:nvPicPr>
          <p:cNvPr id="457" name="Google Shape;457;p64"/>
          <p:cNvPicPr preferRelativeResize="0"/>
          <p:nvPr/>
        </p:nvPicPr>
        <p:blipFill>
          <a:blip r:embed="rId3">
            <a:alphaModFix/>
          </a:blip>
          <a:stretch>
            <a:fillRect/>
          </a:stretch>
        </p:blipFill>
        <p:spPr>
          <a:xfrm>
            <a:off x="4452075" y="1965000"/>
            <a:ext cx="3287850" cy="41098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149" name="Shape 149"/>
        <p:cNvGrpSpPr/>
        <p:nvPr/>
      </p:nvGrpSpPr>
      <p:grpSpPr>
        <a:xfrm>
          <a:off x="0" y="0"/>
          <a:ext cx="0" cy="0"/>
          <a:chOff x="0" y="0"/>
          <a:chExt cx="0" cy="0"/>
        </a:xfrm>
      </p:grpSpPr>
      <p:pic>
        <p:nvPicPr>
          <p:cNvPr id="150" name="Google Shape;150;p20"/>
          <p:cNvPicPr preferRelativeResize="0"/>
          <p:nvPr/>
        </p:nvPicPr>
        <p:blipFill>
          <a:blip r:embed="rId3">
            <a:alphaModFix/>
          </a:blip>
          <a:stretch>
            <a:fillRect/>
          </a:stretch>
        </p:blipFill>
        <p:spPr>
          <a:xfrm>
            <a:off x="1856525" y="235525"/>
            <a:ext cx="8097975" cy="617100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1" name="Shape 461"/>
        <p:cNvGrpSpPr/>
        <p:nvPr/>
      </p:nvGrpSpPr>
      <p:grpSpPr>
        <a:xfrm>
          <a:off x="0" y="0"/>
          <a:ext cx="0" cy="0"/>
          <a:chOff x="0" y="0"/>
          <a:chExt cx="0" cy="0"/>
        </a:xfrm>
      </p:grpSpPr>
      <p:sp>
        <p:nvSpPr>
          <p:cNvPr id="462" name="Google Shape;462;p65"/>
          <p:cNvSpPr txBox="1"/>
          <p:nvPr>
            <p:ph type="ctrTitle"/>
          </p:nvPr>
        </p:nvSpPr>
        <p:spPr>
          <a:xfrm>
            <a:off x="837750" y="268075"/>
            <a:ext cx="10516500" cy="8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US"/>
              <a:t>Architecture </a:t>
            </a:r>
            <a:r>
              <a:rPr b="1" lang="en-US"/>
              <a:t>Vision</a:t>
            </a:r>
            <a:r>
              <a:rPr b="1" lang="en-US"/>
              <a:t> </a:t>
            </a:r>
            <a:endParaRPr b="1"/>
          </a:p>
        </p:txBody>
      </p:sp>
      <p:sp>
        <p:nvSpPr>
          <p:cNvPr id="463" name="Google Shape;463;p65"/>
          <p:cNvSpPr txBox="1"/>
          <p:nvPr>
            <p:ph idx="2" type="body"/>
          </p:nvPr>
        </p:nvSpPr>
        <p:spPr>
          <a:xfrm>
            <a:off x="756825" y="2070628"/>
            <a:ext cx="10734600" cy="633900"/>
          </a:xfrm>
          <a:prstGeom prst="rect">
            <a:avLst/>
          </a:prstGeom>
        </p:spPr>
        <p:txBody>
          <a:bodyPr anchorCtr="0" anchor="t" bIns="91425" lIns="91425" spcFirstLastPara="1" rIns="91425" wrap="square" tIns="91425">
            <a:noAutofit/>
          </a:bodyPr>
          <a:lstStyle/>
          <a:p>
            <a:pPr indent="-381000" lvl="0" marL="457200" rtl="0" algn="l">
              <a:lnSpc>
                <a:spcPct val="200000"/>
              </a:lnSpc>
              <a:spcBef>
                <a:spcPts val="0"/>
              </a:spcBef>
              <a:spcAft>
                <a:spcPts val="0"/>
              </a:spcAft>
              <a:buSzPts val="2400"/>
              <a:buChar char="●"/>
            </a:pPr>
            <a:r>
              <a:rPr lang="en-US" sz="2400"/>
              <a:t>My system is slow </a:t>
            </a:r>
            <a:endParaRPr sz="2400"/>
          </a:p>
          <a:p>
            <a:pPr indent="0" lvl="0" marL="457200" rtl="0" algn="l">
              <a:lnSpc>
                <a:spcPct val="200000"/>
              </a:lnSpc>
              <a:spcBef>
                <a:spcPts val="0"/>
              </a:spcBef>
              <a:spcAft>
                <a:spcPts val="0"/>
              </a:spcAft>
              <a:buNone/>
            </a:pPr>
            <a:r>
              <a:t/>
            </a:r>
            <a:endParaRPr sz="2400"/>
          </a:p>
        </p:txBody>
      </p:sp>
      <p:sp>
        <p:nvSpPr>
          <p:cNvPr id="464" name="Google Shape;464;p65"/>
          <p:cNvSpPr txBox="1"/>
          <p:nvPr>
            <p:ph idx="1" type="subTitle"/>
          </p:nvPr>
        </p:nvSpPr>
        <p:spPr>
          <a:xfrm>
            <a:off x="350725" y="1414200"/>
            <a:ext cx="11739600" cy="55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US" sz="2400">
                <a:solidFill>
                  <a:schemeClr val="dk2"/>
                </a:solidFill>
              </a:rPr>
              <a:t>Symptoms</a:t>
            </a:r>
            <a:endParaRPr b="1" sz="2400">
              <a:solidFill>
                <a:schemeClr val="dk2"/>
              </a:solidFill>
            </a:endParaRPr>
          </a:p>
        </p:txBody>
      </p:sp>
      <p:sp>
        <p:nvSpPr>
          <p:cNvPr id="465" name="Google Shape;465;p65"/>
          <p:cNvSpPr txBox="1"/>
          <p:nvPr>
            <p:ph idx="2" type="body"/>
          </p:nvPr>
        </p:nvSpPr>
        <p:spPr>
          <a:xfrm>
            <a:off x="756825" y="3518428"/>
            <a:ext cx="10734600" cy="633900"/>
          </a:xfrm>
          <a:prstGeom prst="rect">
            <a:avLst/>
          </a:prstGeom>
        </p:spPr>
        <p:txBody>
          <a:bodyPr anchorCtr="0" anchor="t" bIns="91425" lIns="91425" spcFirstLastPara="1" rIns="91425" wrap="square" tIns="91425">
            <a:noAutofit/>
          </a:bodyPr>
          <a:lstStyle/>
          <a:p>
            <a:pPr indent="-381000" lvl="0" marL="457200" rtl="0" algn="l">
              <a:lnSpc>
                <a:spcPct val="200000"/>
              </a:lnSpc>
              <a:spcBef>
                <a:spcPts val="0"/>
              </a:spcBef>
              <a:spcAft>
                <a:spcPts val="0"/>
              </a:spcAft>
              <a:buSzPts val="2400"/>
              <a:buChar char="●"/>
            </a:pPr>
            <a:r>
              <a:rPr lang="en-US" sz="2400"/>
              <a:t>I make unnecessary expensive synchronous calls to other services</a:t>
            </a:r>
            <a:endParaRPr sz="2400"/>
          </a:p>
          <a:p>
            <a:pPr indent="-381000" lvl="0" marL="457200" rtl="0" algn="l">
              <a:lnSpc>
                <a:spcPct val="200000"/>
              </a:lnSpc>
              <a:spcBef>
                <a:spcPts val="0"/>
              </a:spcBef>
              <a:spcAft>
                <a:spcPts val="0"/>
              </a:spcAft>
              <a:buSzPts val="2400"/>
              <a:buChar char="●"/>
            </a:pPr>
            <a:r>
              <a:rPr lang="en-US" sz="2400"/>
              <a:t>That data doesn’t change often</a:t>
            </a:r>
            <a:endParaRPr sz="2400"/>
          </a:p>
          <a:p>
            <a:pPr indent="0" lvl="0" marL="457200" rtl="0" algn="l">
              <a:lnSpc>
                <a:spcPct val="200000"/>
              </a:lnSpc>
              <a:spcBef>
                <a:spcPts val="0"/>
              </a:spcBef>
              <a:spcAft>
                <a:spcPts val="0"/>
              </a:spcAft>
              <a:buNone/>
            </a:pPr>
            <a:r>
              <a:t/>
            </a:r>
            <a:endParaRPr sz="2400"/>
          </a:p>
        </p:txBody>
      </p:sp>
      <p:sp>
        <p:nvSpPr>
          <p:cNvPr id="466" name="Google Shape;466;p65"/>
          <p:cNvSpPr txBox="1"/>
          <p:nvPr>
            <p:ph idx="1" type="subTitle"/>
          </p:nvPr>
        </p:nvSpPr>
        <p:spPr>
          <a:xfrm>
            <a:off x="350725" y="2862000"/>
            <a:ext cx="11739600" cy="55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US" sz="2400">
                <a:solidFill>
                  <a:schemeClr val="dk2"/>
                </a:solidFill>
              </a:rPr>
              <a:t>Underlying problem</a:t>
            </a:r>
            <a:endParaRPr b="1" sz="2400">
              <a:solidFill>
                <a:schemeClr val="dk2"/>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0" name="Shape 470"/>
        <p:cNvGrpSpPr/>
        <p:nvPr/>
      </p:nvGrpSpPr>
      <p:grpSpPr>
        <a:xfrm>
          <a:off x="0" y="0"/>
          <a:ext cx="0" cy="0"/>
          <a:chOff x="0" y="0"/>
          <a:chExt cx="0" cy="0"/>
        </a:xfrm>
      </p:grpSpPr>
      <p:sp>
        <p:nvSpPr>
          <p:cNvPr id="471" name="Google Shape;471;p66"/>
          <p:cNvSpPr txBox="1"/>
          <p:nvPr>
            <p:ph type="ctrTitle"/>
          </p:nvPr>
        </p:nvSpPr>
        <p:spPr>
          <a:xfrm>
            <a:off x="837750" y="268075"/>
            <a:ext cx="10516500" cy="8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US"/>
              <a:t>Architecture Vision</a:t>
            </a:r>
            <a:r>
              <a:rPr b="1" lang="en-US"/>
              <a:t> Refactoring</a:t>
            </a:r>
            <a:endParaRPr b="1"/>
          </a:p>
        </p:txBody>
      </p:sp>
      <p:sp>
        <p:nvSpPr>
          <p:cNvPr id="472" name="Google Shape;472;p66"/>
          <p:cNvSpPr txBox="1"/>
          <p:nvPr>
            <p:ph idx="2" type="body"/>
          </p:nvPr>
        </p:nvSpPr>
        <p:spPr>
          <a:xfrm>
            <a:off x="756825" y="2070628"/>
            <a:ext cx="10734600" cy="633900"/>
          </a:xfrm>
          <a:prstGeom prst="rect">
            <a:avLst/>
          </a:prstGeom>
        </p:spPr>
        <p:txBody>
          <a:bodyPr anchorCtr="0" anchor="t" bIns="91425" lIns="91425" spcFirstLastPara="1" rIns="91425" wrap="square" tIns="91425">
            <a:noAutofit/>
          </a:bodyPr>
          <a:lstStyle/>
          <a:p>
            <a:pPr indent="-381000" lvl="0" marL="457200" rtl="0" algn="l">
              <a:lnSpc>
                <a:spcPct val="200000"/>
              </a:lnSpc>
              <a:spcBef>
                <a:spcPts val="0"/>
              </a:spcBef>
              <a:spcAft>
                <a:spcPts val="0"/>
              </a:spcAft>
              <a:buSzPts val="2400"/>
              <a:buChar char="●"/>
            </a:pPr>
            <a:r>
              <a:rPr lang="en-US" sz="2400"/>
              <a:t>Lets make our synchronous call faster and reliable </a:t>
            </a:r>
            <a:endParaRPr sz="2400"/>
          </a:p>
          <a:p>
            <a:pPr indent="0" lvl="0" marL="457200" rtl="0" algn="l">
              <a:lnSpc>
                <a:spcPct val="200000"/>
              </a:lnSpc>
              <a:spcBef>
                <a:spcPts val="0"/>
              </a:spcBef>
              <a:spcAft>
                <a:spcPts val="0"/>
              </a:spcAft>
              <a:buNone/>
            </a:pPr>
            <a:r>
              <a:t/>
            </a:r>
            <a:endParaRPr sz="2400"/>
          </a:p>
        </p:txBody>
      </p:sp>
      <p:sp>
        <p:nvSpPr>
          <p:cNvPr id="473" name="Google Shape;473;p66"/>
          <p:cNvSpPr txBox="1"/>
          <p:nvPr>
            <p:ph idx="1" type="subTitle"/>
          </p:nvPr>
        </p:nvSpPr>
        <p:spPr>
          <a:xfrm>
            <a:off x="350725" y="1414200"/>
            <a:ext cx="11739600" cy="55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US" sz="2400">
                <a:solidFill>
                  <a:schemeClr val="dk2"/>
                </a:solidFill>
              </a:rPr>
              <a:t>Avoid patching the </a:t>
            </a:r>
            <a:r>
              <a:rPr b="1" lang="en-US" sz="2400">
                <a:solidFill>
                  <a:schemeClr val="dk2"/>
                </a:solidFill>
              </a:rPr>
              <a:t>symptoms</a:t>
            </a:r>
            <a:endParaRPr b="1" sz="2400">
              <a:solidFill>
                <a:schemeClr val="dk2"/>
              </a:solidFill>
            </a:endParaRPr>
          </a:p>
        </p:txBody>
      </p:sp>
      <p:sp>
        <p:nvSpPr>
          <p:cNvPr id="474" name="Google Shape;474;p66"/>
          <p:cNvSpPr txBox="1"/>
          <p:nvPr>
            <p:ph idx="2" type="body"/>
          </p:nvPr>
        </p:nvSpPr>
        <p:spPr>
          <a:xfrm>
            <a:off x="756825" y="3518428"/>
            <a:ext cx="10734600" cy="633900"/>
          </a:xfrm>
          <a:prstGeom prst="rect">
            <a:avLst/>
          </a:prstGeom>
        </p:spPr>
        <p:txBody>
          <a:bodyPr anchorCtr="0" anchor="t" bIns="91425" lIns="91425" spcFirstLastPara="1" rIns="91425" wrap="square" tIns="91425">
            <a:noAutofit/>
          </a:bodyPr>
          <a:lstStyle/>
          <a:p>
            <a:pPr indent="-381000" lvl="0" marL="457200" rtl="0" algn="l">
              <a:lnSpc>
                <a:spcPct val="200000"/>
              </a:lnSpc>
              <a:spcBef>
                <a:spcPts val="0"/>
              </a:spcBef>
              <a:spcAft>
                <a:spcPts val="0"/>
              </a:spcAft>
              <a:buSzPts val="2400"/>
              <a:buChar char="●"/>
            </a:pPr>
            <a:r>
              <a:rPr lang="en-US" sz="2400"/>
              <a:t>Why do we need this call? Do we have incorrect service boundaries?</a:t>
            </a:r>
            <a:endParaRPr sz="2400"/>
          </a:p>
          <a:p>
            <a:pPr indent="-381000" lvl="0" marL="457200" rtl="0" algn="l">
              <a:lnSpc>
                <a:spcPct val="200000"/>
              </a:lnSpc>
              <a:spcBef>
                <a:spcPts val="0"/>
              </a:spcBef>
              <a:spcAft>
                <a:spcPts val="0"/>
              </a:spcAft>
              <a:buSzPts val="2400"/>
              <a:buChar char="●"/>
            </a:pPr>
            <a:r>
              <a:rPr lang="en-US" sz="2400"/>
              <a:t>Can the source push the data instead?</a:t>
            </a:r>
            <a:endParaRPr sz="2400"/>
          </a:p>
          <a:p>
            <a:pPr indent="0" lvl="0" marL="457200" rtl="0" algn="l">
              <a:lnSpc>
                <a:spcPct val="200000"/>
              </a:lnSpc>
              <a:spcBef>
                <a:spcPts val="0"/>
              </a:spcBef>
              <a:spcAft>
                <a:spcPts val="0"/>
              </a:spcAft>
              <a:buNone/>
            </a:pPr>
            <a:r>
              <a:t/>
            </a:r>
            <a:endParaRPr sz="2400"/>
          </a:p>
        </p:txBody>
      </p:sp>
      <p:sp>
        <p:nvSpPr>
          <p:cNvPr id="475" name="Google Shape;475;p66"/>
          <p:cNvSpPr txBox="1"/>
          <p:nvPr>
            <p:ph idx="1" type="subTitle"/>
          </p:nvPr>
        </p:nvSpPr>
        <p:spPr>
          <a:xfrm>
            <a:off x="350725" y="2862000"/>
            <a:ext cx="11739600" cy="55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US" sz="2400">
                <a:solidFill>
                  <a:schemeClr val="dk2"/>
                </a:solidFill>
              </a:rPr>
              <a:t>Address the root problem</a:t>
            </a:r>
            <a:endParaRPr b="1" sz="2400">
              <a:solidFill>
                <a:schemeClr val="dk2"/>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479" name="Shape 479"/>
        <p:cNvGrpSpPr/>
        <p:nvPr/>
      </p:nvGrpSpPr>
      <p:grpSpPr>
        <a:xfrm>
          <a:off x="0" y="0"/>
          <a:ext cx="0" cy="0"/>
          <a:chOff x="0" y="0"/>
          <a:chExt cx="0" cy="0"/>
        </a:xfrm>
      </p:grpSpPr>
      <p:pic>
        <p:nvPicPr>
          <p:cNvPr id="480" name="Google Shape;480;p67"/>
          <p:cNvPicPr preferRelativeResize="0"/>
          <p:nvPr/>
        </p:nvPicPr>
        <p:blipFill rotWithShape="1">
          <a:blip r:embed="rId3">
            <a:alphaModFix/>
          </a:blip>
          <a:srcRect b="0" l="470" r="-470" t="0"/>
          <a:stretch/>
        </p:blipFill>
        <p:spPr>
          <a:xfrm>
            <a:off x="1229200" y="0"/>
            <a:ext cx="10286988" cy="6857998"/>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484" name="Shape 484"/>
        <p:cNvGrpSpPr/>
        <p:nvPr/>
      </p:nvGrpSpPr>
      <p:grpSpPr>
        <a:xfrm>
          <a:off x="0" y="0"/>
          <a:ext cx="0" cy="0"/>
          <a:chOff x="0" y="0"/>
          <a:chExt cx="0" cy="0"/>
        </a:xfrm>
      </p:grpSpPr>
      <p:pic>
        <p:nvPicPr>
          <p:cNvPr id="485" name="Google Shape;485;p68"/>
          <p:cNvPicPr preferRelativeResize="0"/>
          <p:nvPr/>
        </p:nvPicPr>
        <p:blipFill>
          <a:blip r:embed="rId3">
            <a:alphaModFix/>
          </a:blip>
          <a:stretch>
            <a:fillRect/>
          </a:stretch>
        </p:blipFill>
        <p:spPr>
          <a:xfrm>
            <a:off x="1299200" y="0"/>
            <a:ext cx="10287004" cy="6858003"/>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9" name="Shape 489"/>
        <p:cNvGrpSpPr/>
        <p:nvPr/>
      </p:nvGrpSpPr>
      <p:grpSpPr>
        <a:xfrm>
          <a:off x="0" y="0"/>
          <a:ext cx="0" cy="0"/>
          <a:chOff x="0" y="0"/>
          <a:chExt cx="0" cy="0"/>
        </a:xfrm>
      </p:grpSpPr>
      <p:sp>
        <p:nvSpPr>
          <p:cNvPr id="490" name="Google Shape;490;p69"/>
          <p:cNvSpPr txBox="1"/>
          <p:nvPr>
            <p:ph type="ctrTitle"/>
          </p:nvPr>
        </p:nvSpPr>
        <p:spPr>
          <a:xfrm>
            <a:off x="837750" y="268075"/>
            <a:ext cx="10516500" cy="8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US"/>
              <a:t>5. Architecture </a:t>
            </a:r>
            <a:r>
              <a:rPr b="1" lang="en-US"/>
              <a:t>Review</a:t>
            </a:r>
            <a:endParaRPr b="1"/>
          </a:p>
        </p:txBody>
      </p:sp>
      <p:sp>
        <p:nvSpPr>
          <p:cNvPr id="491" name="Google Shape;491;p69"/>
          <p:cNvSpPr txBox="1"/>
          <p:nvPr>
            <p:ph idx="2" type="body"/>
          </p:nvPr>
        </p:nvSpPr>
        <p:spPr>
          <a:xfrm>
            <a:off x="728700" y="1908289"/>
            <a:ext cx="10734600" cy="3367200"/>
          </a:xfrm>
          <a:prstGeom prst="rect">
            <a:avLst/>
          </a:prstGeom>
        </p:spPr>
        <p:txBody>
          <a:bodyPr anchorCtr="0" anchor="t" bIns="91425" lIns="91425" spcFirstLastPara="1" rIns="91425" wrap="square" tIns="91425">
            <a:noAutofit/>
          </a:bodyPr>
          <a:lstStyle/>
          <a:p>
            <a:pPr indent="-381000" lvl="0" marL="457200" rtl="0" algn="l">
              <a:lnSpc>
                <a:spcPct val="200000"/>
              </a:lnSpc>
              <a:spcBef>
                <a:spcPts val="0"/>
              </a:spcBef>
              <a:spcAft>
                <a:spcPts val="0"/>
              </a:spcAft>
              <a:buSzPts val="2400"/>
              <a:buChar char="●"/>
            </a:pPr>
            <a:r>
              <a:rPr lang="en-US" sz="2400"/>
              <a:t>Dreaded</a:t>
            </a:r>
            <a:endParaRPr sz="2400"/>
          </a:p>
          <a:p>
            <a:pPr indent="-381000" lvl="0" marL="457200" rtl="0" algn="l">
              <a:lnSpc>
                <a:spcPct val="200000"/>
              </a:lnSpc>
              <a:spcBef>
                <a:spcPts val="0"/>
              </a:spcBef>
              <a:spcAft>
                <a:spcPts val="0"/>
              </a:spcAft>
              <a:buSzPts val="2400"/>
              <a:buChar char="●"/>
            </a:pPr>
            <a:r>
              <a:rPr lang="en-US" sz="2400"/>
              <a:t>Design by committee meetings</a:t>
            </a:r>
            <a:endParaRPr sz="2400"/>
          </a:p>
          <a:p>
            <a:pPr indent="-381000" lvl="0" marL="457200" rtl="0" algn="l">
              <a:lnSpc>
                <a:spcPct val="200000"/>
              </a:lnSpc>
              <a:spcBef>
                <a:spcPts val="0"/>
              </a:spcBef>
              <a:spcAft>
                <a:spcPts val="0"/>
              </a:spcAft>
              <a:buSzPts val="2400"/>
              <a:buChar char="●"/>
            </a:pPr>
            <a:r>
              <a:rPr lang="en-US" sz="2400"/>
              <a:t>Neither side got much out of it</a:t>
            </a:r>
            <a:endParaRPr sz="2400"/>
          </a:p>
          <a:p>
            <a:pPr indent="0" lvl="0" marL="457200" rtl="0" algn="l">
              <a:lnSpc>
                <a:spcPct val="200000"/>
              </a:lnSpc>
              <a:spcBef>
                <a:spcPts val="0"/>
              </a:spcBef>
              <a:spcAft>
                <a:spcPts val="0"/>
              </a:spcAft>
              <a:buNone/>
            </a:pPr>
            <a:r>
              <a:t/>
            </a:r>
            <a:endParaRPr sz="2400"/>
          </a:p>
          <a:p>
            <a:pPr indent="0" lvl="0" marL="457200" rtl="0" algn="l">
              <a:lnSpc>
                <a:spcPct val="200000"/>
              </a:lnSpc>
              <a:spcBef>
                <a:spcPts val="0"/>
              </a:spcBef>
              <a:spcAft>
                <a:spcPts val="0"/>
              </a:spcAft>
              <a:buNone/>
            </a:pPr>
            <a:r>
              <a:t/>
            </a:r>
            <a:endParaRPr sz="2400"/>
          </a:p>
        </p:txBody>
      </p:sp>
      <p:sp>
        <p:nvSpPr>
          <p:cNvPr id="492" name="Google Shape;492;p69"/>
          <p:cNvSpPr txBox="1"/>
          <p:nvPr>
            <p:ph idx="1" type="subTitle"/>
          </p:nvPr>
        </p:nvSpPr>
        <p:spPr>
          <a:xfrm>
            <a:off x="350725" y="1140775"/>
            <a:ext cx="11739600" cy="55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US" sz="2400">
                <a:solidFill>
                  <a:schemeClr val="dk2"/>
                </a:solidFill>
              </a:rPr>
              <a:t>Architecture review</a:t>
            </a:r>
            <a:endParaRPr b="1" sz="2400">
              <a:solidFill>
                <a:schemeClr val="dk2"/>
              </a:solidFill>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6" name="Shape 496"/>
        <p:cNvGrpSpPr/>
        <p:nvPr/>
      </p:nvGrpSpPr>
      <p:grpSpPr>
        <a:xfrm>
          <a:off x="0" y="0"/>
          <a:ext cx="0" cy="0"/>
          <a:chOff x="0" y="0"/>
          <a:chExt cx="0" cy="0"/>
        </a:xfrm>
      </p:grpSpPr>
      <p:sp>
        <p:nvSpPr>
          <p:cNvPr id="497" name="Google Shape;497;p70"/>
          <p:cNvSpPr txBox="1"/>
          <p:nvPr>
            <p:ph type="ctrTitle"/>
          </p:nvPr>
        </p:nvSpPr>
        <p:spPr>
          <a:xfrm>
            <a:off x="837750" y="268075"/>
            <a:ext cx="10516500" cy="8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US"/>
              <a:t>Architecture Review</a:t>
            </a:r>
            <a:r>
              <a:rPr b="1" lang="en-US"/>
              <a:t> Refactoring</a:t>
            </a:r>
            <a:endParaRPr b="1"/>
          </a:p>
        </p:txBody>
      </p:sp>
      <p:sp>
        <p:nvSpPr>
          <p:cNvPr id="498" name="Google Shape;498;p70"/>
          <p:cNvSpPr txBox="1"/>
          <p:nvPr>
            <p:ph idx="2" type="body"/>
          </p:nvPr>
        </p:nvSpPr>
        <p:spPr>
          <a:xfrm>
            <a:off x="728700" y="1691564"/>
            <a:ext cx="10734600" cy="3367200"/>
          </a:xfrm>
          <a:prstGeom prst="rect">
            <a:avLst/>
          </a:prstGeom>
        </p:spPr>
        <p:txBody>
          <a:bodyPr anchorCtr="0" anchor="t" bIns="91425" lIns="91425" spcFirstLastPara="1" rIns="91425" wrap="square" tIns="91425">
            <a:noAutofit/>
          </a:bodyPr>
          <a:lstStyle/>
          <a:p>
            <a:pPr indent="-381000" lvl="0" marL="457200" rtl="0" algn="l">
              <a:lnSpc>
                <a:spcPct val="200000"/>
              </a:lnSpc>
              <a:spcBef>
                <a:spcPts val="0"/>
              </a:spcBef>
              <a:spcAft>
                <a:spcPts val="0"/>
              </a:spcAft>
              <a:buSzPts val="2400"/>
              <a:buChar char="●"/>
            </a:pPr>
            <a:r>
              <a:rPr lang="en-US" sz="2400"/>
              <a:t>Two way process</a:t>
            </a:r>
            <a:endParaRPr sz="2400"/>
          </a:p>
          <a:p>
            <a:pPr indent="-381000" lvl="1" marL="914400" rtl="0" algn="l">
              <a:lnSpc>
                <a:spcPct val="200000"/>
              </a:lnSpc>
              <a:spcBef>
                <a:spcPts val="0"/>
              </a:spcBef>
              <a:spcAft>
                <a:spcPts val="0"/>
              </a:spcAft>
              <a:buSzPts val="2400"/>
              <a:buChar char="○"/>
            </a:pPr>
            <a:r>
              <a:rPr lang="en-US" sz="2400"/>
              <a:t>Strong opinions weakly held</a:t>
            </a:r>
            <a:endParaRPr sz="2400"/>
          </a:p>
          <a:p>
            <a:pPr indent="-381000" lvl="1" marL="914400" rtl="0" algn="l">
              <a:lnSpc>
                <a:spcPct val="200000"/>
              </a:lnSpc>
              <a:spcBef>
                <a:spcPts val="0"/>
              </a:spcBef>
              <a:spcAft>
                <a:spcPts val="0"/>
              </a:spcAft>
              <a:buSzPts val="2400"/>
              <a:buChar char="○"/>
            </a:pPr>
            <a:r>
              <a:rPr lang="en-US" sz="2400"/>
              <a:t>Scientific method style</a:t>
            </a:r>
            <a:endParaRPr sz="2400"/>
          </a:p>
          <a:p>
            <a:pPr indent="-381000" lvl="0" marL="457200" rtl="0" algn="l">
              <a:lnSpc>
                <a:spcPct val="200000"/>
              </a:lnSpc>
              <a:spcBef>
                <a:spcPts val="0"/>
              </a:spcBef>
              <a:spcAft>
                <a:spcPts val="0"/>
              </a:spcAft>
              <a:buSzPts val="2400"/>
              <a:buChar char="●"/>
            </a:pPr>
            <a:r>
              <a:rPr lang="en-US" sz="2400"/>
              <a:t>Honest empathetic feedback</a:t>
            </a:r>
            <a:endParaRPr sz="2400"/>
          </a:p>
          <a:p>
            <a:pPr indent="-381000" lvl="0" marL="457200" rtl="0" algn="l">
              <a:lnSpc>
                <a:spcPct val="200000"/>
              </a:lnSpc>
              <a:spcBef>
                <a:spcPts val="0"/>
              </a:spcBef>
              <a:spcAft>
                <a:spcPts val="0"/>
              </a:spcAft>
              <a:buSzPts val="2400"/>
              <a:buChar char="●"/>
            </a:pPr>
            <a:r>
              <a:rPr lang="en-US" sz="2400"/>
              <a:t>Everyone should know what to expect</a:t>
            </a:r>
            <a:endParaRPr sz="2400"/>
          </a:p>
          <a:p>
            <a:pPr indent="-381000" lvl="0" marL="457200" rtl="0" algn="l">
              <a:lnSpc>
                <a:spcPct val="200000"/>
              </a:lnSpc>
              <a:spcBef>
                <a:spcPts val="0"/>
              </a:spcBef>
              <a:spcAft>
                <a:spcPts val="0"/>
              </a:spcAft>
              <a:buSzPts val="2400"/>
              <a:buChar char="●"/>
            </a:pPr>
            <a:r>
              <a:rPr lang="en-US" sz="2400"/>
              <a:t>Need should taper off with time</a:t>
            </a:r>
            <a:endParaRPr sz="2400"/>
          </a:p>
          <a:p>
            <a:pPr indent="0" lvl="0" marL="457200" rtl="0" algn="l">
              <a:lnSpc>
                <a:spcPct val="200000"/>
              </a:lnSpc>
              <a:spcBef>
                <a:spcPts val="0"/>
              </a:spcBef>
              <a:spcAft>
                <a:spcPts val="0"/>
              </a:spcAft>
              <a:buNone/>
            </a:pPr>
            <a:r>
              <a:t/>
            </a:r>
            <a:endParaRPr sz="2400"/>
          </a:p>
          <a:p>
            <a:pPr indent="0" lvl="0" marL="457200" rtl="0" algn="l">
              <a:lnSpc>
                <a:spcPct val="200000"/>
              </a:lnSpc>
              <a:spcBef>
                <a:spcPts val="0"/>
              </a:spcBef>
              <a:spcAft>
                <a:spcPts val="0"/>
              </a:spcAft>
              <a:buNone/>
            </a:pPr>
            <a:r>
              <a:t/>
            </a:r>
            <a:endParaRPr sz="2400"/>
          </a:p>
        </p:txBody>
      </p:sp>
      <p:sp>
        <p:nvSpPr>
          <p:cNvPr id="499" name="Google Shape;499;p70"/>
          <p:cNvSpPr txBox="1"/>
          <p:nvPr>
            <p:ph idx="1" type="subTitle"/>
          </p:nvPr>
        </p:nvSpPr>
        <p:spPr>
          <a:xfrm>
            <a:off x="350725" y="1140775"/>
            <a:ext cx="11739600" cy="55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US" sz="2400">
                <a:solidFill>
                  <a:schemeClr val="dk2"/>
                </a:solidFill>
              </a:rPr>
              <a:t>Architecture review</a:t>
            </a:r>
            <a:endParaRPr b="1" sz="2400">
              <a:solidFill>
                <a:schemeClr val="dk2"/>
              </a:solidFill>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3" name="Shape 503"/>
        <p:cNvGrpSpPr/>
        <p:nvPr/>
      </p:nvGrpSpPr>
      <p:grpSpPr>
        <a:xfrm>
          <a:off x="0" y="0"/>
          <a:ext cx="0" cy="0"/>
          <a:chOff x="0" y="0"/>
          <a:chExt cx="0" cy="0"/>
        </a:xfrm>
      </p:grpSpPr>
      <p:sp>
        <p:nvSpPr>
          <p:cNvPr id="504" name="Google Shape;504;p71"/>
          <p:cNvSpPr txBox="1"/>
          <p:nvPr>
            <p:ph type="ctrTitle"/>
          </p:nvPr>
        </p:nvSpPr>
        <p:spPr>
          <a:xfrm>
            <a:off x="837750" y="268075"/>
            <a:ext cx="10516500" cy="8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US"/>
              <a:t>When to</a:t>
            </a:r>
            <a:r>
              <a:rPr lang="en-US"/>
              <a:t> </a:t>
            </a:r>
            <a:r>
              <a:rPr b="1" lang="en-US"/>
              <a:t>Review</a:t>
            </a:r>
            <a:endParaRPr b="1"/>
          </a:p>
        </p:txBody>
      </p:sp>
      <p:sp>
        <p:nvSpPr>
          <p:cNvPr id="505" name="Google Shape;505;p71"/>
          <p:cNvSpPr txBox="1"/>
          <p:nvPr>
            <p:ph idx="2" type="body"/>
          </p:nvPr>
        </p:nvSpPr>
        <p:spPr>
          <a:xfrm>
            <a:off x="728700" y="2004139"/>
            <a:ext cx="10734600" cy="3367200"/>
          </a:xfrm>
          <a:prstGeom prst="rect">
            <a:avLst/>
          </a:prstGeom>
        </p:spPr>
        <p:txBody>
          <a:bodyPr anchorCtr="0" anchor="t" bIns="91425" lIns="91425" spcFirstLastPara="1" rIns="91425" wrap="square" tIns="91425">
            <a:noAutofit/>
          </a:bodyPr>
          <a:lstStyle/>
          <a:p>
            <a:pPr indent="-381000" lvl="0" marL="457200" rtl="0" algn="l">
              <a:lnSpc>
                <a:spcPct val="200000"/>
              </a:lnSpc>
              <a:spcBef>
                <a:spcPts val="0"/>
              </a:spcBef>
              <a:spcAft>
                <a:spcPts val="0"/>
              </a:spcAft>
              <a:buSzPts val="2400"/>
              <a:buChar char="●"/>
            </a:pPr>
            <a:r>
              <a:rPr lang="en-US" sz="2400"/>
              <a:t>When you are making an important decision?</a:t>
            </a:r>
            <a:endParaRPr sz="2400"/>
          </a:p>
          <a:p>
            <a:pPr indent="-381000" lvl="1" marL="914400" rtl="0" algn="l">
              <a:lnSpc>
                <a:spcPct val="200000"/>
              </a:lnSpc>
              <a:spcBef>
                <a:spcPts val="0"/>
              </a:spcBef>
              <a:spcAft>
                <a:spcPts val="0"/>
              </a:spcAft>
              <a:buSzPts val="2400"/>
              <a:buChar char="○"/>
            </a:pPr>
            <a:r>
              <a:rPr lang="en-US" sz="2400"/>
              <a:t>Changing an existing event structure</a:t>
            </a:r>
            <a:endParaRPr sz="2400"/>
          </a:p>
          <a:p>
            <a:pPr indent="-381000" lvl="1" marL="914400" rtl="0" algn="l">
              <a:lnSpc>
                <a:spcPct val="200000"/>
              </a:lnSpc>
              <a:spcBef>
                <a:spcPts val="0"/>
              </a:spcBef>
              <a:spcAft>
                <a:spcPts val="0"/>
              </a:spcAft>
              <a:buSzPts val="2400"/>
              <a:buChar char="○"/>
            </a:pPr>
            <a:r>
              <a:rPr lang="en-US" sz="2400"/>
              <a:t>Creating a new service</a:t>
            </a:r>
            <a:endParaRPr sz="2400"/>
          </a:p>
          <a:p>
            <a:pPr indent="-381000" lvl="1" marL="914400" rtl="0" algn="l">
              <a:lnSpc>
                <a:spcPct val="200000"/>
              </a:lnSpc>
              <a:spcBef>
                <a:spcPts val="0"/>
              </a:spcBef>
              <a:spcAft>
                <a:spcPts val="0"/>
              </a:spcAft>
              <a:buSzPts val="2400"/>
              <a:buChar char="○"/>
            </a:pPr>
            <a:r>
              <a:rPr lang="en-US" sz="2400"/>
              <a:t>Building a framework?</a:t>
            </a:r>
            <a:endParaRPr sz="2400"/>
          </a:p>
          <a:p>
            <a:pPr indent="-381000" lvl="1" marL="914400" rtl="0" algn="l">
              <a:lnSpc>
                <a:spcPct val="200000"/>
              </a:lnSpc>
              <a:spcBef>
                <a:spcPts val="0"/>
              </a:spcBef>
              <a:spcAft>
                <a:spcPts val="0"/>
              </a:spcAft>
              <a:buSzPts val="2400"/>
              <a:buChar char="○"/>
            </a:pPr>
            <a:r>
              <a:rPr lang="en-US" sz="2400"/>
              <a:t>Going away from the existing tech stack</a:t>
            </a:r>
            <a:endParaRPr sz="2400"/>
          </a:p>
          <a:p>
            <a:pPr indent="-381000" lvl="1" marL="914400" rtl="0" algn="l">
              <a:lnSpc>
                <a:spcPct val="200000"/>
              </a:lnSpc>
              <a:spcBef>
                <a:spcPts val="0"/>
              </a:spcBef>
              <a:spcAft>
                <a:spcPts val="0"/>
              </a:spcAft>
              <a:buSzPts val="2400"/>
              <a:buChar char="○"/>
            </a:pPr>
            <a:r>
              <a:rPr lang="en-US" sz="2400"/>
              <a:t>User experience</a:t>
            </a:r>
            <a:endParaRPr sz="2400"/>
          </a:p>
          <a:p>
            <a:pPr indent="0" lvl="0" marL="457200" rtl="0" algn="l">
              <a:lnSpc>
                <a:spcPct val="200000"/>
              </a:lnSpc>
              <a:spcBef>
                <a:spcPts val="0"/>
              </a:spcBef>
              <a:spcAft>
                <a:spcPts val="0"/>
              </a:spcAft>
              <a:buNone/>
            </a:pPr>
            <a:r>
              <a:t/>
            </a:r>
            <a:endParaRPr sz="2400"/>
          </a:p>
          <a:p>
            <a:pPr indent="0" lvl="0" marL="0" rtl="0" algn="l">
              <a:lnSpc>
                <a:spcPct val="200000"/>
              </a:lnSpc>
              <a:spcBef>
                <a:spcPts val="0"/>
              </a:spcBef>
              <a:spcAft>
                <a:spcPts val="0"/>
              </a:spcAft>
              <a:buNone/>
            </a:pPr>
            <a:r>
              <a:rPr lang="en-US" sz="2400"/>
              <a:t>	</a:t>
            </a:r>
            <a:endParaRPr sz="2400"/>
          </a:p>
          <a:p>
            <a:pPr indent="0" lvl="0" marL="457200" rtl="0" algn="l">
              <a:lnSpc>
                <a:spcPct val="200000"/>
              </a:lnSpc>
              <a:spcBef>
                <a:spcPts val="0"/>
              </a:spcBef>
              <a:spcAft>
                <a:spcPts val="0"/>
              </a:spcAft>
              <a:buNone/>
            </a:pPr>
            <a:r>
              <a:t/>
            </a:r>
            <a:endParaRPr sz="2400"/>
          </a:p>
          <a:p>
            <a:pPr indent="0" lvl="0" marL="457200" rtl="0" algn="l">
              <a:lnSpc>
                <a:spcPct val="200000"/>
              </a:lnSpc>
              <a:spcBef>
                <a:spcPts val="0"/>
              </a:spcBef>
              <a:spcAft>
                <a:spcPts val="0"/>
              </a:spcAft>
              <a:buNone/>
            </a:pPr>
            <a:r>
              <a:t/>
            </a:r>
            <a:endParaRPr sz="2400"/>
          </a:p>
        </p:txBody>
      </p:sp>
      <p:sp>
        <p:nvSpPr>
          <p:cNvPr id="506" name="Google Shape;506;p71"/>
          <p:cNvSpPr txBox="1"/>
          <p:nvPr>
            <p:ph idx="1" type="subTitle"/>
          </p:nvPr>
        </p:nvSpPr>
        <p:spPr>
          <a:xfrm>
            <a:off x="350725" y="1140775"/>
            <a:ext cx="11739600" cy="55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US" sz="2400">
                <a:solidFill>
                  <a:schemeClr val="dk2"/>
                </a:solidFill>
              </a:rPr>
              <a:t>Architecture review</a:t>
            </a:r>
            <a:endParaRPr b="1" sz="2400">
              <a:solidFill>
                <a:schemeClr val="dk2"/>
              </a:solidFill>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510" name="Shape 510"/>
        <p:cNvGrpSpPr/>
        <p:nvPr/>
      </p:nvGrpSpPr>
      <p:grpSpPr>
        <a:xfrm>
          <a:off x="0" y="0"/>
          <a:ext cx="0" cy="0"/>
          <a:chOff x="0" y="0"/>
          <a:chExt cx="0" cy="0"/>
        </a:xfrm>
      </p:grpSpPr>
      <p:sp>
        <p:nvSpPr>
          <p:cNvPr id="511" name="Google Shape;511;p72"/>
          <p:cNvSpPr txBox="1"/>
          <p:nvPr>
            <p:ph type="ctrTitle"/>
          </p:nvPr>
        </p:nvSpPr>
        <p:spPr>
          <a:xfrm>
            <a:off x="837750" y="268075"/>
            <a:ext cx="10516500" cy="8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US"/>
              <a:t>Architecture Review </a:t>
            </a:r>
            <a:r>
              <a:rPr b="1" lang="en-US"/>
              <a:t>Hit List</a:t>
            </a:r>
            <a:endParaRPr b="1"/>
          </a:p>
        </p:txBody>
      </p:sp>
      <p:sp>
        <p:nvSpPr>
          <p:cNvPr id="512" name="Google Shape;512;p72"/>
          <p:cNvSpPr txBox="1"/>
          <p:nvPr>
            <p:ph idx="2" type="body"/>
          </p:nvPr>
        </p:nvSpPr>
        <p:spPr>
          <a:xfrm>
            <a:off x="756825" y="2070612"/>
            <a:ext cx="10734600" cy="3801600"/>
          </a:xfrm>
          <a:prstGeom prst="rect">
            <a:avLst/>
          </a:prstGeom>
        </p:spPr>
        <p:txBody>
          <a:bodyPr anchorCtr="0" anchor="t" bIns="91425" lIns="91425" spcFirstLastPara="1" rIns="91425" wrap="square" tIns="91425">
            <a:noAutofit/>
          </a:bodyPr>
          <a:lstStyle/>
          <a:p>
            <a:pPr indent="-381000" lvl="0" marL="457200" rtl="0" algn="l">
              <a:lnSpc>
                <a:spcPct val="200000"/>
              </a:lnSpc>
              <a:spcBef>
                <a:spcPts val="0"/>
              </a:spcBef>
              <a:spcAft>
                <a:spcPts val="0"/>
              </a:spcAft>
              <a:buSzPts val="2400"/>
              <a:buChar char="●"/>
            </a:pPr>
            <a:r>
              <a:rPr lang="en-US" sz="2400"/>
              <a:t>Transaction boundaries and Distributed transactions</a:t>
            </a:r>
            <a:endParaRPr sz="2400"/>
          </a:p>
          <a:p>
            <a:pPr indent="-381000" lvl="0" marL="457200" rtl="0" algn="l">
              <a:lnSpc>
                <a:spcPct val="200000"/>
              </a:lnSpc>
              <a:spcBef>
                <a:spcPts val="0"/>
              </a:spcBef>
              <a:spcAft>
                <a:spcPts val="0"/>
              </a:spcAft>
              <a:buSzPts val="2400"/>
              <a:buChar char="●"/>
            </a:pPr>
            <a:r>
              <a:rPr lang="en-US" sz="2400"/>
              <a:t>Failure management</a:t>
            </a:r>
            <a:endParaRPr sz="2400"/>
          </a:p>
          <a:p>
            <a:pPr indent="-381000" lvl="0" marL="457200" rtl="0" algn="l">
              <a:lnSpc>
                <a:spcPct val="200000"/>
              </a:lnSpc>
              <a:spcBef>
                <a:spcPts val="0"/>
              </a:spcBef>
              <a:spcAft>
                <a:spcPts val="0"/>
              </a:spcAft>
              <a:buSzPts val="2400"/>
              <a:buChar char="●"/>
            </a:pPr>
            <a:r>
              <a:rPr lang="en-US" sz="2400"/>
              <a:t>Understand coupling</a:t>
            </a:r>
            <a:endParaRPr sz="2400"/>
          </a:p>
          <a:p>
            <a:pPr indent="-381000" lvl="0" marL="457200" rtl="0" algn="l">
              <a:lnSpc>
                <a:spcPct val="200000"/>
              </a:lnSpc>
              <a:spcBef>
                <a:spcPts val="0"/>
              </a:spcBef>
              <a:spcAft>
                <a:spcPts val="0"/>
              </a:spcAft>
              <a:buSzPts val="2400"/>
              <a:buChar char="●"/>
            </a:pPr>
            <a:r>
              <a:rPr lang="en-US" sz="2400"/>
              <a:t>Microservices</a:t>
            </a:r>
            <a:endParaRPr sz="2400"/>
          </a:p>
          <a:p>
            <a:pPr indent="-381000" lvl="0" marL="457200" rtl="0" algn="l">
              <a:lnSpc>
                <a:spcPct val="200000"/>
              </a:lnSpc>
              <a:spcBef>
                <a:spcPts val="0"/>
              </a:spcBef>
              <a:spcAft>
                <a:spcPts val="0"/>
              </a:spcAft>
              <a:buSzPts val="2400"/>
              <a:buChar char="●"/>
            </a:pPr>
            <a:r>
              <a:rPr lang="en-US" sz="2400"/>
              <a:t>Async vs sync integration patterns</a:t>
            </a:r>
            <a:endParaRPr sz="2400"/>
          </a:p>
          <a:p>
            <a:pPr indent="-381000" lvl="0" marL="457200" rtl="0" algn="l">
              <a:lnSpc>
                <a:spcPct val="200000"/>
              </a:lnSpc>
              <a:spcBef>
                <a:spcPts val="0"/>
              </a:spcBef>
              <a:spcAft>
                <a:spcPts val="0"/>
              </a:spcAft>
              <a:buSzPts val="2400"/>
              <a:buChar char="●"/>
            </a:pPr>
            <a:r>
              <a:rPr lang="en-US" sz="2400"/>
              <a:t>Observability</a:t>
            </a:r>
            <a:endParaRPr sz="2400"/>
          </a:p>
          <a:p>
            <a:pPr indent="0" lvl="0" marL="457200" rtl="0" algn="l">
              <a:lnSpc>
                <a:spcPct val="200000"/>
              </a:lnSpc>
              <a:spcBef>
                <a:spcPts val="0"/>
              </a:spcBef>
              <a:spcAft>
                <a:spcPts val="0"/>
              </a:spcAft>
              <a:buNone/>
            </a:pPr>
            <a:r>
              <a:t/>
            </a:r>
            <a:endParaRPr sz="2400"/>
          </a:p>
          <a:p>
            <a:pPr indent="0" lvl="0" marL="457200" rtl="0" algn="l">
              <a:lnSpc>
                <a:spcPct val="200000"/>
              </a:lnSpc>
              <a:spcBef>
                <a:spcPts val="0"/>
              </a:spcBef>
              <a:spcAft>
                <a:spcPts val="0"/>
              </a:spcAft>
              <a:buNone/>
            </a:pPr>
            <a:r>
              <a:t/>
            </a:r>
            <a:endParaRPr sz="2400"/>
          </a:p>
          <a:p>
            <a:pPr indent="0" lvl="0" marL="457200" rtl="0" algn="l">
              <a:lnSpc>
                <a:spcPct val="200000"/>
              </a:lnSpc>
              <a:spcBef>
                <a:spcPts val="0"/>
              </a:spcBef>
              <a:spcAft>
                <a:spcPts val="0"/>
              </a:spcAft>
              <a:buNone/>
            </a:pPr>
            <a:r>
              <a:t/>
            </a:r>
            <a:endParaRPr sz="2400"/>
          </a:p>
        </p:txBody>
      </p:sp>
      <p:sp>
        <p:nvSpPr>
          <p:cNvPr id="513" name="Google Shape;513;p72"/>
          <p:cNvSpPr txBox="1"/>
          <p:nvPr>
            <p:ph idx="1" type="subTitle"/>
          </p:nvPr>
        </p:nvSpPr>
        <p:spPr>
          <a:xfrm>
            <a:off x="350725" y="1414200"/>
            <a:ext cx="11739600" cy="55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US" sz="2400">
                <a:solidFill>
                  <a:schemeClr val="dk2"/>
                </a:solidFill>
              </a:rPr>
              <a:t>Architecture hit list</a:t>
            </a:r>
            <a:endParaRPr b="1" sz="2400">
              <a:solidFill>
                <a:schemeClr val="dk2"/>
              </a:solidFill>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7" name="Shape 517"/>
        <p:cNvGrpSpPr/>
        <p:nvPr/>
      </p:nvGrpSpPr>
      <p:grpSpPr>
        <a:xfrm>
          <a:off x="0" y="0"/>
          <a:ext cx="0" cy="0"/>
          <a:chOff x="0" y="0"/>
          <a:chExt cx="0" cy="0"/>
        </a:xfrm>
      </p:grpSpPr>
      <p:sp>
        <p:nvSpPr>
          <p:cNvPr id="518" name="Google Shape;518;p73"/>
          <p:cNvSpPr txBox="1"/>
          <p:nvPr>
            <p:ph type="ctrTitle"/>
          </p:nvPr>
        </p:nvSpPr>
        <p:spPr>
          <a:xfrm>
            <a:off x="837750" y="268075"/>
            <a:ext cx="10516500" cy="8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US"/>
              <a:t>6.</a:t>
            </a:r>
            <a:r>
              <a:rPr b="1" lang="en-US"/>
              <a:t> </a:t>
            </a:r>
            <a:r>
              <a:rPr lang="en-US"/>
              <a:t>Working</a:t>
            </a:r>
            <a:r>
              <a:rPr b="1" lang="en-US"/>
              <a:t> Culture</a:t>
            </a:r>
            <a:endParaRPr b="1"/>
          </a:p>
        </p:txBody>
      </p:sp>
      <p:pic>
        <p:nvPicPr>
          <p:cNvPr id="519" name="Google Shape;519;p73"/>
          <p:cNvPicPr preferRelativeResize="0"/>
          <p:nvPr/>
        </p:nvPicPr>
        <p:blipFill>
          <a:blip r:embed="rId3">
            <a:alphaModFix/>
          </a:blip>
          <a:stretch>
            <a:fillRect/>
          </a:stretch>
        </p:blipFill>
        <p:spPr>
          <a:xfrm>
            <a:off x="2035775" y="1088475"/>
            <a:ext cx="7719180" cy="5116530"/>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3" name="Shape 523"/>
        <p:cNvGrpSpPr/>
        <p:nvPr/>
      </p:nvGrpSpPr>
      <p:grpSpPr>
        <a:xfrm>
          <a:off x="0" y="0"/>
          <a:ext cx="0" cy="0"/>
          <a:chOff x="0" y="0"/>
          <a:chExt cx="0" cy="0"/>
        </a:xfrm>
      </p:grpSpPr>
      <p:sp>
        <p:nvSpPr>
          <p:cNvPr id="524" name="Google Shape;524;p74"/>
          <p:cNvSpPr txBox="1"/>
          <p:nvPr>
            <p:ph type="ctrTitle"/>
          </p:nvPr>
        </p:nvSpPr>
        <p:spPr>
          <a:xfrm>
            <a:off x="837750" y="268075"/>
            <a:ext cx="10516500" cy="8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US"/>
              <a:t>Working</a:t>
            </a:r>
            <a:r>
              <a:rPr b="1" lang="en-US"/>
              <a:t> Culture</a:t>
            </a:r>
            <a:endParaRPr b="1"/>
          </a:p>
        </p:txBody>
      </p:sp>
      <p:sp>
        <p:nvSpPr>
          <p:cNvPr id="525" name="Google Shape;525;p74"/>
          <p:cNvSpPr txBox="1"/>
          <p:nvPr>
            <p:ph idx="1" type="subTitle"/>
          </p:nvPr>
        </p:nvSpPr>
        <p:spPr>
          <a:xfrm>
            <a:off x="350725" y="1414200"/>
            <a:ext cx="11739600" cy="55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US" sz="2400">
                <a:solidFill>
                  <a:schemeClr val="dk2"/>
                </a:solidFill>
              </a:rPr>
              <a:t>World just doesn’t work synchronously</a:t>
            </a:r>
            <a:endParaRPr b="1" sz="2400">
              <a:solidFill>
                <a:schemeClr val="dk2"/>
              </a:solidFill>
            </a:endParaRPr>
          </a:p>
        </p:txBody>
      </p:sp>
      <p:sp>
        <p:nvSpPr>
          <p:cNvPr id="526" name="Google Shape;526;p74"/>
          <p:cNvSpPr txBox="1"/>
          <p:nvPr>
            <p:ph idx="2" type="body"/>
          </p:nvPr>
        </p:nvSpPr>
        <p:spPr>
          <a:xfrm>
            <a:off x="756825" y="2070628"/>
            <a:ext cx="10734600" cy="633900"/>
          </a:xfrm>
          <a:prstGeom prst="rect">
            <a:avLst/>
          </a:prstGeom>
        </p:spPr>
        <p:txBody>
          <a:bodyPr anchorCtr="0" anchor="t" bIns="91425" lIns="91425" spcFirstLastPara="1" rIns="91425" wrap="square" tIns="91425">
            <a:noAutofit/>
          </a:bodyPr>
          <a:lstStyle/>
          <a:p>
            <a:pPr indent="-381000" lvl="0" marL="457200" rtl="0" algn="l">
              <a:lnSpc>
                <a:spcPct val="200000"/>
              </a:lnSpc>
              <a:spcBef>
                <a:spcPts val="0"/>
              </a:spcBef>
              <a:spcAft>
                <a:spcPts val="0"/>
              </a:spcAft>
              <a:buSzPts val="2400"/>
              <a:buChar char="●"/>
            </a:pPr>
            <a:r>
              <a:rPr lang="en-US" sz="2400"/>
              <a:t>Meetings</a:t>
            </a:r>
            <a:endParaRPr sz="2400"/>
          </a:p>
          <a:p>
            <a:pPr indent="-381000" lvl="0" marL="457200" rtl="0" algn="l">
              <a:lnSpc>
                <a:spcPct val="200000"/>
              </a:lnSpc>
              <a:spcBef>
                <a:spcPts val="0"/>
              </a:spcBef>
              <a:spcAft>
                <a:spcPts val="0"/>
              </a:spcAft>
              <a:buSzPts val="2400"/>
              <a:buChar char="●"/>
            </a:pPr>
            <a:r>
              <a:rPr lang="en-US" sz="2400"/>
              <a:t>Workshops</a:t>
            </a:r>
            <a:endParaRPr sz="2400"/>
          </a:p>
          <a:p>
            <a:pPr indent="-381000" lvl="0" marL="457200" rtl="0" algn="l">
              <a:lnSpc>
                <a:spcPct val="200000"/>
              </a:lnSpc>
              <a:spcBef>
                <a:spcPts val="0"/>
              </a:spcBef>
              <a:spcAft>
                <a:spcPts val="0"/>
              </a:spcAft>
              <a:buSzPts val="2400"/>
              <a:buChar char="●"/>
            </a:pPr>
            <a:r>
              <a:rPr lang="en-US" sz="2400"/>
              <a:t>Constant Ad Hoc conversations</a:t>
            </a:r>
            <a:endParaRPr sz="2400"/>
          </a:p>
          <a:p>
            <a:pPr indent="0" lvl="0" marL="457200" rtl="0" algn="l">
              <a:lnSpc>
                <a:spcPct val="200000"/>
              </a:lnSpc>
              <a:spcBef>
                <a:spcPts val="0"/>
              </a:spcBef>
              <a:spcAft>
                <a:spcPts val="0"/>
              </a:spcAft>
              <a:buNone/>
            </a:pPr>
            <a:r>
              <a:t/>
            </a:r>
            <a:endParaRPr sz="24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4" name="Shape 154"/>
        <p:cNvGrpSpPr/>
        <p:nvPr/>
      </p:nvGrpSpPr>
      <p:grpSpPr>
        <a:xfrm>
          <a:off x="0" y="0"/>
          <a:ext cx="0" cy="0"/>
          <a:chOff x="0" y="0"/>
          <a:chExt cx="0" cy="0"/>
        </a:xfrm>
      </p:grpSpPr>
      <p:sp>
        <p:nvSpPr>
          <p:cNvPr id="155" name="Google Shape;155;p21"/>
          <p:cNvSpPr txBox="1"/>
          <p:nvPr>
            <p:ph type="ctrTitle"/>
          </p:nvPr>
        </p:nvSpPr>
        <p:spPr>
          <a:xfrm>
            <a:off x="837750" y="268075"/>
            <a:ext cx="10516500" cy="8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US"/>
              <a:t>Breaking up the Monolith Using</a:t>
            </a:r>
            <a:r>
              <a:rPr b="1" lang="en-US"/>
              <a:t> DDD</a:t>
            </a:r>
            <a:endParaRPr b="1"/>
          </a:p>
        </p:txBody>
      </p:sp>
      <p:pic>
        <p:nvPicPr>
          <p:cNvPr id="156" name="Google Shape;156;p21"/>
          <p:cNvPicPr preferRelativeResize="0"/>
          <p:nvPr/>
        </p:nvPicPr>
        <p:blipFill>
          <a:blip r:embed="rId3">
            <a:alphaModFix/>
          </a:blip>
          <a:stretch>
            <a:fillRect/>
          </a:stretch>
        </p:blipFill>
        <p:spPr>
          <a:xfrm>
            <a:off x="281175" y="2870825"/>
            <a:ext cx="11401425" cy="1590675"/>
          </a:xfrm>
          <a:prstGeom prst="rect">
            <a:avLst/>
          </a:prstGeom>
          <a:noFill/>
          <a:ln>
            <a:noFill/>
          </a:ln>
        </p:spPr>
      </p:pic>
      <p:sp>
        <p:nvSpPr>
          <p:cNvPr id="157" name="Google Shape;157;p21"/>
          <p:cNvSpPr txBox="1"/>
          <p:nvPr/>
        </p:nvSpPr>
        <p:spPr>
          <a:xfrm>
            <a:off x="9535625" y="5596100"/>
            <a:ext cx="1980900" cy="30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Open Sans"/>
                <a:ea typeface="Open Sans"/>
                <a:cs typeface="Open Sans"/>
                <a:sym typeface="Open Sans"/>
              </a:rPr>
              <a:t>Microsoft Guidelines</a:t>
            </a:r>
            <a:endParaRPr>
              <a:latin typeface="Open Sans"/>
              <a:ea typeface="Open Sans"/>
              <a:cs typeface="Open Sans"/>
              <a:sym typeface="Open Sans"/>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0" name="Shape 530"/>
        <p:cNvGrpSpPr/>
        <p:nvPr/>
      </p:nvGrpSpPr>
      <p:grpSpPr>
        <a:xfrm>
          <a:off x="0" y="0"/>
          <a:ext cx="0" cy="0"/>
          <a:chOff x="0" y="0"/>
          <a:chExt cx="0" cy="0"/>
        </a:xfrm>
      </p:grpSpPr>
      <p:sp>
        <p:nvSpPr>
          <p:cNvPr id="531" name="Google Shape;531;p75"/>
          <p:cNvSpPr txBox="1"/>
          <p:nvPr>
            <p:ph type="ctrTitle"/>
          </p:nvPr>
        </p:nvSpPr>
        <p:spPr>
          <a:xfrm>
            <a:off x="837750" y="268075"/>
            <a:ext cx="10516500" cy="8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US"/>
              <a:t>Working</a:t>
            </a:r>
            <a:r>
              <a:rPr b="1" lang="en-US"/>
              <a:t> Culture</a:t>
            </a:r>
            <a:endParaRPr b="1"/>
          </a:p>
        </p:txBody>
      </p:sp>
      <p:sp>
        <p:nvSpPr>
          <p:cNvPr id="532" name="Google Shape;532;p75"/>
          <p:cNvSpPr txBox="1"/>
          <p:nvPr>
            <p:ph idx="1" type="subTitle"/>
          </p:nvPr>
        </p:nvSpPr>
        <p:spPr>
          <a:xfrm>
            <a:off x="350725" y="1414200"/>
            <a:ext cx="11739600" cy="55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US" sz="2400">
                <a:solidFill>
                  <a:schemeClr val="dk2"/>
                </a:solidFill>
              </a:rPr>
              <a:t>Scattered Brain</a:t>
            </a:r>
            <a:endParaRPr b="1" sz="2400">
              <a:solidFill>
                <a:schemeClr val="dk2"/>
              </a:solidFill>
            </a:endParaRPr>
          </a:p>
        </p:txBody>
      </p:sp>
      <p:sp>
        <p:nvSpPr>
          <p:cNvPr id="533" name="Google Shape;533;p75"/>
          <p:cNvSpPr txBox="1"/>
          <p:nvPr>
            <p:ph idx="2" type="body"/>
          </p:nvPr>
        </p:nvSpPr>
        <p:spPr>
          <a:xfrm>
            <a:off x="756825" y="2070628"/>
            <a:ext cx="10734600" cy="2819100"/>
          </a:xfrm>
          <a:prstGeom prst="rect">
            <a:avLst/>
          </a:prstGeom>
        </p:spPr>
        <p:txBody>
          <a:bodyPr anchorCtr="0" anchor="t" bIns="91425" lIns="91425" spcFirstLastPara="1" rIns="91425" wrap="square" tIns="91425">
            <a:noAutofit/>
          </a:bodyPr>
          <a:lstStyle/>
          <a:p>
            <a:pPr indent="-381000" lvl="0" marL="457200" rtl="0" algn="l">
              <a:lnSpc>
                <a:spcPct val="200000"/>
              </a:lnSpc>
              <a:spcBef>
                <a:spcPts val="0"/>
              </a:spcBef>
              <a:spcAft>
                <a:spcPts val="0"/>
              </a:spcAft>
              <a:buSzPts val="2400"/>
              <a:buChar char="●"/>
            </a:pPr>
            <a:r>
              <a:rPr lang="en-US" sz="2400"/>
              <a:t>Taking on too many things at once</a:t>
            </a:r>
            <a:endParaRPr sz="2400"/>
          </a:p>
          <a:p>
            <a:pPr indent="-381000" lvl="0" marL="457200" rtl="0" algn="l">
              <a:lnSpc>
                <a:spcPct val="200000"/>
              </a:lnSpc>
              <a:spcBef>
                <a:spcPts val="0"/>
              </a:spcBef>
              <a:spcAft>
                <a:spcPts val="0"/>
              </a:spcAft>
              <a:buSzPts val="2400"/>
              <a:buChar char="●"/>
            </a:pPr>
            <a:r>
              <a:rPr lang="en-US" sz="2400"/>
              <a:t>Less productivity</a:t>
            </a:r>
            <a:endParaRPr sz="2400"/>
          </a:p>
          <a:p>
            <a:pPr indent="0" lvl="0" marL="0" rtl="0" algn="l">
              <a:lnSpc>
                <a:spcPct val="200000"/>
              </a:lnSpc>
              <a:spcBef>
                <a:spcPts val="0"/>
              </a:spcBef>
              <a:spcAft>
                <a:spcPts val="0"/>
              </a:spcAft>
              <a:buNone/>
            </a:pPr>
            <a:r>
              <a:t/>
            </a:r>
            <a:endParaRPr sz="2400"/>
          </a:p>
          <a:p>
            <a:pPr indent="0" lvl="0" marL="457200" rtl="0" algn="l">
              <a:lnSpc>
                <a:spcPct val="200000"/>
              </a:lnSpc>
              <a:spcBef>
                <a:spcPts val="0"/>
              </a:spcBef>
              <a:spcAft>
                <a:spcPts val="0"/>
              </a:spcAft>
              <a:buNone/>
            </a:pPr>
            <a:r>
              <a:t/>
            </a:r>
            <a:endParaRPr sz="2400"/>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7" name="Shape 537"/>
        <p:cNvGrpSpPr/>
        <p:nvPr/>
      </p:nvGrpSpPr>
      <p:grpSpPr>
        <a:xfrm>
          <a:off x="0" y="0"/>
          <a:ext cx="0" cy="0"/>
          <a:chOff x="0" y="0"/>
          <a:chExt cx="0" cy="0"/>
        </a:xfrm>
      </p:grpSpPr>
      <p:sp>
        <p:nvSpPr>
          <p:cNvPr id="538" name="Google Shape;538;p76"/>
          <p:cNvSpPr txBox="1"/>
          <p:nvPr>
            <p:ph type="ctrTitle"/>
          </p:nvPr>
        </p:nvSpPr>
        <p:spPr>
          <a:xfrm>
            <a:off x="837750" y="268075"/>
            <a:ext cx="10516500" cy="8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US"/>
              <a:t>Working Culture Refactoring</a:t>
            </a:r>
            <a:r>
              <a:rPr b="1" lang="en-US"/>
              <a:t> Inspiration</a:t>
            </a:r>
            <a:endParaRPr b="1"/>
          </a:p>
        </p:txBody>
      </p:sp>
      <p:sp>
        <p:nvSpPr>
          <p:cNvPr id="539" name="Google Shape;539;p76"/>
          <p:cNvSpPr txBox="1"/>
          <p:nvPr>
            <p:ph idx="1" type="subTitle"/>
          </p:nvPr>
        </p:nvSpPr>
        <p:spPr>
          <a:xfrm>
            <a:off x="350725" y="1414200"/>
            <a:ext cx="11739600" cy="55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US" sz="2400">
                <a:solidFill>
                  <a:schemeClr val="dk2"/>
                </a:solidFill>
              </a:rPr>
              <a:t>The open source software development</a:t>
            </a:r>
            <a:endParaRPr b="1" sz="2400">
              <a:solidFill>
                <a:schemeClr val="dk2"/>
              </a:solidFill>
            </a:endParaRPr>
          </a:p>
        </p:txBody>
      </p:sp>
      <p:sp>
        <p:nvSpPr>
          <p:cNvPr id="540" name="Google Shape;540;p76"/>
          <p:cNvSpPr txBox="1"/>
          <p:nvPr>
            <p:ph idx="2" type="body"/>
          </p:nvPr>
        </p:nvSpPr>
        <p:spPr>
          <a:xfrm>
            <a:off x="756825" y="2070628"/>
            <a:ext cx="10734600" cy="2819100"/>
          </a:xfrm>
          <a:prstGeom prst="rect">
            <a:avLst/>
          </a:prstGeom>
        </p:spPr>
        <p:txBody>
          <a:bodyPr anchorCtr="0" anchor="t" bIns="91425" lIns="91425" spcFirstLastPara="1" rIns="91425" wrap="square" tIns="91425">
            <a:noAutofit/>
          </a:bodyPr>
          <a:lstStyle/>
          <a:p>
            <a:pPr indent="-381000" lvl="0" marL="457200" rtl="0" algn="l">
              <a:lnSpc>
                <a:spcPct val="200000"/>
              </a:lnSpc>
              <a:spcBef>
                <a:spcPts val="0"/>
              </a:spcBef>
              <a:spcAft>
                <a:spcPts val="0"/>
              </a:spcAft>
              <a:buSzPts val="2400"/>
              <a:buChar char="●"/>
            </a:pPr>
            <a:r>
              <a:rPr lang="en-US" sz="2400"/>
              <a:t>AutoMapper stats</a:t>
            </a:r>
            <a:endParaRPr sz="2400"/>
          </a:p>
          <a:p>
            <a:pPr indent="-381000" lvl="1" marL="914400" rtl="0" algn="l">
              <a:lnSpc>
                <a:spcPct val="200000"/>
              </a:lnSpc>
              <a:spcBef>
                <a:spcPts val="0"/>
              </a:spcBef>
              <a:spcAft>
                <a:spcPts val="0"/>
              </a:spcAft>
              <a:buSzPts val="2400"/>
              <a:buChar char="○"/>
            </a:pPr>
            <a:r>
              <a:rPr lang="en-US" sz="2400"/>
              <a:t>2420 issues resolved</a:t>
            </a:r>
            <a:endParaRPr sz="2400"/>
          </a:p>
          <a:p>
            <a:pPr indent="-381000" lvl="1" marL="914400" rtl="0" algn="l">
              <a:lnSpc>
                <a:spcPct val="200000"/>
              </a:lnSpc>
              <a:spcBef>
                <a:spcPts val="0"/>
              </a:spcBef>
              <a:spcAft>
                <a:spcPts val="0"/>
              </a:spcAft>
              <a:buSzPts val="2400"/>
              <a:buChar char="○"/>
            </a:pPr>
            <a:r>
              <a:rPr lang="en-US" sz="2400"/>
              <a:t>100 + contributor across the world</a:t>
            </a:r>
            <a:endParaRPr sz="2400"/>
          </a:p>
          <a:p>
            <a:pPr indent="-381000" lvl="1" marL="914400" rtl="0" algn="l">
              <a:lnSpc>
                <a:spcPct val="200000"/>
              </a:lnSpc>
              <a:spcBef>
                <a:spcPts val="0"/>
              </a:spcBef>
              <a:spcAft>
                <a:spcPts val="0"/>
              </a:spcAft>
              <a:buSzPts val="2400"/>
              <a:buChar char="○"/>
            </a:pPr>
            <a:r>
              <a:rPr lang="en-US" sz="2400"/>
              <a:t>One open issue</a:t>
            </a:r>
            <a:endParaRPr sz="2400"/>
          </a:p>
          <a:p>
            <a:pPr indent="-381000" lvl="1" marL="914400" rtl="0" algn="l">
              <a:lnSpc>
                <a:spcPct val="200000"/>
              </a:lnSpc>
              <a:spcBef>
                <a:spcPts val="0"/>
              </a:spcBef>
              <a:spcAft>
                <a:spcPts val="0"/>
              </a:spcAft>
              <a:buSzPts val="2400"/>
              <a:buChar char="○"/>
            </a:pPr>
            <a:r>
              <a:rPr lang="en-US" sz="2400"/>
              <a:t>Millions of download</a:t>
            </a:r>
            <a:endParaRPr sz="2400"/>
          </a:p>
          <a:p>
            <a:pPr indent="0" lvl="0" marL="0" rtl="0" algn="l">
              <a:lnSpc>
                <a:spcPct val="200000"/>
              </a:lnSpc>
              <a:spcBef>
                <a:spcPts val="0"/>
              </a:spcBef>
              <a:spcAft>
                <a:spcPts val="0"/>
              </a:spcAft>
              <a:buNone/>
            </a:pPr>
            <a:r>
              <a:t/>
            </a:r>
            <a:endParaRPr sz="2400"/>
          </a:p>
          <a:p>
            <a:pPr indent="0" lvl="0" marL="457200" rtl="0" algn="l">
              <a:lnSpc>
                <a:spcPct val="200000"/>
              </a:lnSpc>
              <a:spcBef>
                <a:spcPts val="0"/>
              </a:spcBef>
              <a:spcAft>
                <a:spcPts val="0"/>
              </a:spcAft>
              <a:buNone/>
            </a:pPr>
            <a:r>
              <a:t/>
            </a:r>
            <a:endParaRPr sz="2400"/>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4" name="Shape 544"/>
        <p:cNvGrpSpPr/>
        <p:nvPr/>
      </p:nvGrpSpPr>
      <p:grpSpPr>
        <a:xfrm>
          <a:off x="0" y="0"/>
          <a:ext cx="0" cy="0"/>
          <a:chOff x="0" y="0"/>
          <a:chExt cx="0" cy="0"/>
        </a:xfrm>
      </p:grpSpPr>
      <p:sp>
        <p:nvSpPr>
          <p:cNvPr id="545" name="Google Shape;545;p77"/>
          <p:cNvSpPr txBox="1"/>
          <p:nvPr>
            <p:ph type="ctrTitle"/>
          </p:nvPr>
        </p:nvSpPr>
        <p:spPr>
          <a:xfrm>
            <a:off x="837750" y="268075"/>
            <a:ext cx="10516500" cy="8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US"/>
              <a:t>Working Culture Refactoring</a:t>
            </a:r>
            <a:r>
              <a:rPr b="1" lang="en-US"/>
              <a:t> Inspiration</a:t>
            </a:r>
            <a:endParaRPr b="1"/>
          </a:p>
        </p:txBody>
      </p:sp>
      <p:sp>
        <p:nvSpPr>
          <p:cNvPr id="546" name="Google Shape;546;p77"/>
          <p:cNvSpPr txBox="1"/>
          <p:nvPr>
            <p:ph idx="1" type="subTitle"/>
          </p:nvPr>
        </p:nvSpPr>
        <p:spPr>
          <a:xfrm>
            <a:off x="350725" y="1414200"/>
            <a:ext cx="11739600" cy="55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US" sz="2400">
                <a:solidFill>
                  <a:schemeClr val="dk2"/>
                </a:solidFill>
              </a:rPr>
              <a:t>The open source software development</a:t>
            </a:r>
            <a:endParaRPr b="1" sz="2400">
              <a:solidFill>
                <a:schemeClr val="dk2"/>
              </a:solidFill>
            </a:endParaRPr>
          </a:p>
        </p:txBody>
      </p:sp>
      <p:sp>
        <p:nvSpPr>
          <p:cNvPr id="547" name="Google Shape;547;p77"/>
          <p:cNvSpPr txBox="1"/>
          <p:nvPr>
            <p:ph idx="2" type="body"/>
          </p:nvPr>
        </p:nvSpPr>
        <p:spPr>
          <a:xfrm>
            <a:off x="756825" y="2070628"/>
            <a:ext cx="10734600" cy="2819100"/>
          </a:xfrm>
          <a:prstGeom prst="rect">
            <a:avLst/>
          </a:prstGeom>
        </p:spPr>
        <p:txBody>
          <a:bodyPr anchorCtr="0" anchor="t" bIns="91425" lIns="91425" spcFirstLastPara="1" rIns="91425" wrap="square" tIns="91425">
            <a:noAutofit/>
          </a:bodyPr>
          <a:lstStyle/>
          <a:p>
            <a:pPr indent="-381000" lvl="0" marL="457200" rtl="0" algn="l">
              <a:lnSpc>
                <a:spcPct val="200000"/>
              </a:lnSpc>
              <a:spcBef>
                <a:spcPts val="0"/>
              </a:spcBef>
              <a:spcAft>
                <a:spcPts val="0"/>
              </a:spcAft>
              <a:buSzPts val="2400"/>
              <a:buChar char="●"/>
            </a:pPr>
            <a:r>
              <a:rPr lang="en-US" sz="2400"/>
              <a:t>No meetings</a:t>
            </a:r>
            <a:endParaRPr sz="2400"/>
          </a:p>
          <a:p>
            <a:pPr indent="-381000" lvl="0" marL="457200" rtl="0" algn="l">
              <a:lnSpc>
                <a:spcPct val="200000"/>
              </a:lnSpc>
              <a:spcBef>
                <a:spcPts val="0"/>
              </a:spcBef>
              <a:spcAft>
                <a:spcPts val="0"/>
              </a:spcAft>
              <a:buSzPts val="2400"/>
              <a:buChar char="●"/>
            </a:pPr>
            <a:r>
              <a:rPr lang="en-US" sz="2400"/>
              <a:t>Gitter/Slack Channels but rarely a 1x1 pings</a:t>
            </a:r>
            <a:endParaRPr sz="2400"/>
          </a:p>
          <a:p>
            <a:pPr indent="-381000" lvl="0" marL="457200" rtl="0" algn="l">
              <a:lnSpc>
                <a:spcPct val="200000"/>
              </a:lnSpc>
              <a:spcBef>
                <a:spcPts val="0"/>
              </a:spcBef>
              <a:spcAft>
                <a:spcPts val="0"/>
              </a:spcAft>
              <a:buSzPts val="2400"/>
              <a:buChar char="●"/>
            </a:pPr>
            <a:r>
              <a:rPr lang="en-US" sz="2400"/>
              <a:t>Core </a:t>
            </a:r>
            <a:r>
              <a:rPr lang="en-US" sz="2400"/>
              <a:t>maintainers</a:t>
            </a:r>
            <a:r>
              <a:rPr lang="en-US" sz="2400"/>
              <a:t> </a:t>
            </a:r>
            <a:endParaRPr sz="2400"/>
          </a:p>
          <a:p>
            <a:pPr indent="-381000" lvl="0" marL="457200" rtl="0" algn="l">
              <a:lnSpc>
                <a:spcPct val="200000"/>
              </a:lnSpc>
              <a:spcBef>
                <a:spcPts val="0"/>
              </a:spcBef>
              <a:spcAft>
                <a:spcPts val="0"/>
              </a:spcAft>
              <a:buSzPts val="2400"/>
              <a:buChar char="●"/>
            </a:pPr>
            <a:r>
              <a:rPr lang="en-US" sz="2400"/>
              <a:t>Decent </a:t>
            </a:r>
            <a:r>
              <a:rPr lang="en-US" sz="2400"/>
              <a:t>documentation</a:t>
            </a:r>
            <a:r>
              <a:rPr lang="en-US" sz="2400"/>
              <a:t> developed collaboratively</a:t>
            </a:r>
            <a:endParaRPr sz="2400"/>
          </a:p>
          <a:p>
            <a:pPr indent="0" lvl="0" marL="0" rtl="0" algn="l">
              <a:lnSpc>
                <a:spcPct val="200000"/>
              </a:lnSpc>
              <a:spcBef>
                <a:spcPts val="0"/>
              </a:spcBef>
              <a:spcAft>
                <a:spcPts val="0"/>
              </a:spcAft>
              <a:buNone/>
            </a:pPr>
            <a:r>
              <a:t/>
            </a:r>
            <a:endParaRPr sz="2400"/>
          </a:p>
          <a:p>
            <a:pPr indent="0" lvl="0" marL="457200" rtl="0" algn="l">
              <a:lnSpc>
                <a:spcPct val="200000"/>
              </a:lnSpc>
              <a:spcBef>
                <a:spcPts val="0"/>
              </a:spcBef>
              <a:spcAft>
                <a:spcPts val="0"/>
              </a:spcAft>
              <a:buNone/>
            </a:pPr>
            <a:r>
              <a:t/>
            </a:r>
            <a:endParaRPr sz="2400"/>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551" name="Shape 551"/>
        <p:cNvGrpSpPr/>
        <p:nvPr/>
      </p:nvGrpSpPr>
      <p:grpSpPr>
        <a:xfrm>
          <a:off x="0" y="0"/>
          <a:ext cx="0" cy="0"/>
          <a:chOff x="0" y="0"/>
          <a:chExt cx="0" cy="0"/>
        </a:xfrm>
      </p:grpSpPr>
      <p:sp>
        <p:nvSpPr>
          <p:cNvPr id="552" name="Google Shape;552;p78"/>
          <p:cNvSpPr txBox="1"/>
          <p:nvPr>
            <p:ph type="ctrTitle"/>
          </p:nvPr>
        </p:nvSpPr>
        <p:spPr>
          <a:xfrm>
            <a:off x="837750" y="268075"/>
            <a:ext cx="10516500" cy="8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US"/>
              <a:t>Working Culture</a:t>
            </a:r>
            <a:r>
              <a:rPr b="1" lang="en-US"/>
              <a:t> </a:t>
            </a:r>
            <a:r>
              <a:rPr b="1" lang="en-US"/>
              <a:t>Refactoring</a:t>
            </a:r>
            <a:endParaRPr b="1"/>
          </a:p>
        </p:txBody>
      </p:sp>
      <p:sp>
        <p:nvSpPr>
          <p:cNvPr id="553" name="Google Shape;553;p78"/>
          <p:cNvSpPr txBox="1"/>
          <p:nvPr>
            <p:ph idx="1" type="subTitle"/>
          </p:nvPr>
        </p:nvSpPr>
        <p:spPr>
          <a:xfrm>
            <a:off x="350725" y="1414200"/>
            <a:ext cx="11739600" cy="55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US" sz="2400">
                <a:solidFill>
                  <a:schemeClr val="dk2"/>
                </a:solidFill>
              </a:rPr>
              <a:t>Conway’s law</a:t>
            </a:r>
            <a:endParaRPr b="1" sz="2400">
              <a:solidFill>
                <a:schemeClr val="dk2"/>
              </a:solidFill>
            </a:endParaRPr>
          </a:p>
        </p:txBody>
      </p:sp>
      <p:sp>
        <p:nvSpPr>
          <p:cNvPr id="554" name="Google Shape;554;p78"/>
          <p:cNvSpPr txBox="1"/>
          <p:nvPr>
            <p:ph idx="2" type="body"/>
          </p:nvPr>
        </p:nvSpPr>
        <p:spPr>
          <a:xfrm>
            <a:off x="756825" y="2070628"/>
            <a:ext cx="10734600" cy="2819100"/>
          </a:xfrm>
          <a:prstGeom prst="rect">
            <a:avLst/>
          </a:prstGeom>
        </p:spPr>
        <p:txBody>
          <a:bodyPr anchorCtr="0" anchor="t" bIns="91425" lIns="91425" spcFirstLastPara="1" rIns="91425" wrap="square" tIns="91425">
            <a:noAutofit/>
          </a:bodyPr>
          <a:lstStyle/>
          <a:p>
            <a:pPr indent="-381000" lvl="0" marL="457200" rtl="0" algn="l">
              <a:lnSpc>
                <a:spcPct val="200000"/>
              </a:lnSpc>
              <a:spcBef>
                <a:spcPts val="0"/>
              </a:spcBef>
              <a:spcAft>
                <a:spcPts val="0"/>
              </a:spcAft>
              <a:buSzPts val="2400"/>
              <a:buChar char="●"/>
            </a:pPr>
            <a:r>
              <a:rPr lang="en-US" sz="2400"/>
              <a:t>Structure teams to look like your target architecture, and it will be easier to achieve it. - Building evolutionary architecture book</a:t>
            </a:r>
            <a:endParaRPr sz="2400"/>
          </a:p>
          <a:p>
            <a:pPr indent="-381000" lvl="0" marL="457200" rtl="0" algn="l">
              <a:lnSpc>
                <a:spcPct val="200000"/>
              </a:lnSpc>
              <a:spcBef>
                <a:spcPts val="0"/>
              </a:spcBef>
              <a:spcAft>
                <a:spcPts val="0"/>
              </a:spcAft>
              <a:buSzPts val="2400"/>
              <a:buChar char="●"/>
            </a:pPr>
            <a:r>
              <a:rPr lang="en-US" sz="2400"/>
              <a:t>Easier said than done but possible</a:t>
            </a:r>
            <a:endParaRPr sz="2400"/>
          </a:p>
          <a:p>
            <a:pPr indent="0" lvl="0" marL="457200" rtl="0" algn="l">
              <a:lnSpc>
                <a:spcPct val="200000"/>
              </a:lnSpc>
              <a:spcBef>
                <a:spcPts val="0"/>
              </a:spcBef>
              <a:spcAft>
                <a:spcPts val="0"/>
              </a:spcAft>
              <a:buNone/>
            </a:pPr>
            <a:r>
              <a:t/>
            </a:r>
            <a:endParaRPr sz="2400"/>
          </a:p>
          <a:p>
            <a:pPr indent="0" lvl="0" marL="457200" rtl="0" algn="l">
              <a:lnSpc>
                <a:spcPct val="200000"/>
              </a:lnSpc>
              <a:spcBef>
                <a:spcPts val="0"/>
              </a:spcBef>
              <a:spcAft>
                <a:spcPts val="0"/>
              </a:spcAft>
              <a:buNone/>
            </a:pPr>
            <a:r>
              <a:t/>
            </a:r>
            <a:endParaRPr sz="2400"/>
          </a:p>
          <a:p>
            <a:pPr indent="0" lvl="0" marL="0" rtl="0" algn="l">
              <a:lnSpc>
                <a:spcPct val="200000"/>
              </a:lnSpc>
              <a:spcBef>
                <a:spcPts val="0"/>
              </a:spcBef>
              <a:spcAft>
                <a:spcPts val="0"/>
              </a:spcAft>
              <a:buNone/>
            </a:pPr>
            <a:r>
              <a:t/>
            </a:r>
            <a:endParaRPr sz="2400"/>
          </a:p>
          <a:p>
            <a:pPr indent="0" lvl="0" marL="457200" rtl="0" algn="l">
              <a:lnSpc>
                <a:spcPct val="200000"/>
              </a:lnSpc>
              <a:spcBef>
                <a:spcPts val="0"/>
              </a:spcBef>
              <a:spcAft>
                <a:spcPts val="0"/>
              </a:spcAft>
              <a:buNone/>
            </a:pPr>
            <a:r>
              <a:t/>
            </a:r>
            <a:endParaRPr sz="2400"/>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8" name="Shape 558"/>
        <p:cNvGrpSpPr/>
        <p:nvPr/>
      </p:nvGrpSpPr>
      <p:grpSpPr>
        <a:xfrm>
          <a:off x="0" y="0"/>
          <a:ext cx="0" cy="0"/>
          <a:chOff x="0" y="0"/>
          <a:chExt cx="0" cy="0"/>
        </a:xfrm>
      </p:grpSpPr>
      <p:sp>
        <p:nvSpPr>
          <p:cNvPr id="559" name="Google Shape;559;p79"/>
          <p:cNvSpPr txBox="1"/>
          <p:nvPr>
            <p:ph type="ctrTitle"/>
          </p:nvPr>
        </p:nvSpPr>
        <p:spPr>
          <a:xfrm>
            <a:off x="837750" y="268075"/>
            <a:ext cx="10516500" cy="8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US"/>
              <a:t>Working Culture</a:t>
            </a:r>
            <a:r>
              <a:rPr b="1" lang="en-US"/>
              <a:t> </a:t>
            </a:r>
            <a:r>
              <a:rPr b="1" lang="en-US"/>
              <a:t>Refactoring</a:t>
            </a:r>
            <a:endParaRPr b="1"/>
          </a:p>
        </p:txBody>
      </p:sp>
      <p:sp>
        <p:nvSpPr>
          <p:cNvPr id="560" name="Google Shape;560;p79"/>
          <p:cNvSpPr txBox="1"/>
          <p:nvPr>
            <p:ph idx="1" type="subTitle"/>
          </p:nvPr>
        </p:nvSpPr>
        <p:spPr>
          <a:xfrm>
            <a:off x="350725" y="1414200"/>
            <a:ext cx="11739600" cy="55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US" sz="2400">
                <a:solidFill>
                  <a:schemeClr val="dk2"/>
                </a:solidFill>
              </a:rPr>
              <a:t>Communication</a:t>
            </a:r>
            <a:endParaRPr b="1" sz="2400">
              <a:solidFill>
                <a:schemeClr val="dk2"/>
              </a:solidFill>
            </a:endParaRPr>
          </a:p>
        </p:txBody>
      </p:sp>
      <p:sp>
        <p:nvSpPr>
          <p:cNvPr id="561" name="Google Shape;561;p79"/>
          <p:cNvSpPr txBox="1"/>
          <p:nvPr>
            <p:ph idx="2" type="body"/>
          </p:nvPr>
        </p:nvSpPr>
        <p:spPr>
          <a:xfrm>
            <a:off x="756825" y="2070628"/>
            <a:ext cx="10734600" cy="2819100"/>
          </a:xfrm>
          <a:prstGeom prst="rect">
            <a:avLst/>
          </a:prstGeom>
        </p:spPr>
        <p:txBody>
          <a:bodyPr anchorCtr="0" anchor="t" bIns="91425" lIns="91425" spcFirstLastPara="1" rIns="91425" wrap="square" tIns="91425">
            <a:noAutofit/>
          </a:bodyPr>
          <a:lstStyle/>
          <a:p>
            <a:pPr indent="-381000" lvl="0" marL="457200" rtl="0" algn="l">
              <a:lnSpc>
                <a:spcPct val="200000"/>
              </a:lnSpc>
              <a:spcBef>
                <a:spcPts val="0"/>
              </a:spcBef>
              <a:spcAft>
                <a:spcPts val="0"/>
              </a:spcAft>
              <a:buSzPts val="2400"/>
              <a:buChar char="●"/>
            </a:pPr>
            <a:r>
              <a:rPr lang="en-US" sz="2400"/>
              <a:t>Publicize architecture vision</a:t>
            </a:r>
            <a:endParaRPr sz="2400"/>
          </a:p>
          <a:p>
            <a:pPr indent="-381000" lvl="0" marL="457200" rtl="0" algn="l">
              <a:lnSpc>
                <a:spcPct val="200000"/>
              </a:lnSpc>
              <a:spcBef>
                <a:spcPts val="0"/>
              </a:spcBef>
              <a:spcAft>
                <a:spcPts val="0"/>
              </a:spcAft>
              <a:buSzPts val="2400"/>
              <a:buChar char="●"/>
            </a:pPr>
            <a:r>
              <a:rPr lang="en-US" sz="2400"/>
              <a:t>Repeat on different forums</a:t>
            </a:r>
            <a:endParaRPr sz="2400"/>
          </a:p>
          <a:p>
            <a:pPr indent="-381000" lvl="0" marL="457200" rtl="0" algn="l">
              <a:lnSpc>
                <a:spcPct val="200000"/>
              </a:lnSpc>
              <a:spcBef>
                <a:spcPts val="0"/>
              </a:spcBef>
              <a:spcAft>
                <a:spcPts val="0"/>
              </a:spcAft>
              <a:buSzPts val="2400"/>
              <a:buChar char="●"/>
            </a:pPr>
            <a:r>
              <a:rPr lang="en-US" sz="2400"/>
              <a:t>Show actions and results</a:t>
            </a:r>
            <a:endParaRPr sz="2400"/>
          </a:p>
          <a:p>
            <a:pPr indent="0" lvl="0" marL="457200" rtl="0" algn="l">
              <a:lnSpc>
                <a:spcPct val="200000"/>
              </a:lnSpc>
              <a:spcBef>
                <a:spcPts val="0"/>
              </a:spcBef>
              <a:spcAft>
                <a:spcPts val="0"/>
              </a:spcAft>
              <a:buNone/>
            </a:pPr>
            <a:r>
              <a:t/>
            </a:r>
            <a:endParaRPr sz="2400"/>
          </a:p>
          <a:p>
            <a:pPr indent="0" lvl="0" marL="457200" rtl="0" algn="l">
              <a:lnSpc>
                <a:spcPct val="200000"/>
              </a:lnSpc>
              <a:spcBef>
                <a:spcPts val="0"/>
              </a:spcBef>
              <a:spcAft>
                <a:spcPts val="0"/>
              </a:spcAft>
              <a:buNone/>
            </a:pPr>
            <a:r>
              <a:t/>
            </a:r>
            <a:endParaRPr sz="2400"/>
          </a:p>
          <a:p>
            <a:pPr indent="0" lvl="0" marL="0" rtl="0" algn="l">
              <a:lnSpc>
                <a:spcPct val="200000"/>
              </a:lnSpc>
              <a:spcBef>
                <a:spcPts val="0"/>
              </a:spcBef>
              <a:spcAft>
                <a:spcPts val="0"/>
              </a:spcAft>
              <a:buNone/>
            </a:pPr>
            <a:r>
              <a:t/>
            </a:r>
            <a:endParaRPr sz="2400"/>
          </a:p>
          <a:p>
            <a:pPr indent="0" lvl="0" marL="457200" rtl="0" algn="l">
              <a:lnSpc>
                <a:spcPct val="200000"/>
              </a:lnSpc>
              <a:spcBef>
                <a:spcPts val="0"/>
              </a:spcBef>
              <a:spcAft>
                <a:spcPts val="0"/>
              </a:spcAft>
              <a:buNone/>
            </a:pPr>
            <a:r>
              <a:t/>
            </a:r>
            <a:endParaRPr sz="2400"/>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5" name="Shape 565"/>
        <p:cNvGrpSpPr/>
        <p:nvPr/>
      </p:nvGrpSpPr>
      <p:grpSpPr>
        <a:xfrm>
          <a:off x="0" y="0"/>
          <a:ext cx="0" cy="0"/>
          <a:chOff x="0" y="0"/>
          <a:chExt cx="0" cy="0"/>
        </a:xfrm>
      </p:grpSpPr>
      <p:sp>
        <p:nvSpPr>
          <p:cNvPr id="566" name="Google Shape;566;p80"/>
          <p:cNvSpPr txBox="1"/>
          <p:nvPr>
            <p:ph type="ctrTitle"/>
          </p:nvPr>
        </p:nvSpPr>
        <p:spPr>
          <a:xfrm>
            <a:off x="837750" y="268075"/>
            <a:ext cx="10516500" cy="8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US"/>
              <a:t>Working Culture</a:t>
            </a:r>
            <a:r>
              <a:rPr b="1" lang="en-US"/>
              <a:t> </a:t>
            </a:r>
            <a:r>
              <a:rPr b="1" lang="en-US"/>
              <a:t>Refactoring</a:t>
            </a:r>
            <a:endParaRPr b="1"/>
          </a:p>
        </p:txBody>
      </p:sp>
      <p:sp>
        <p:nvSpPr>
          <p:cNvPr id="567" name="Google Shape;567;p80"/>
          <p:cNvSpPr txBox="1"/>
          <p:nvPr>
            <p:ph idx="1" type="subTitle"/>
          </p:nvPr>
        </p:nvSpPr>
        <p:spPr>
          <a:xfrm>
            <a:off x="350725" y="1414200"/>
            <a:ext cx="11739600" cy="55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US" sz="2400">
                <a:solidFill>
                  <a:schemeClr val="dk2"/>
                </a:solidFill>
              </a:rPr>
              <a:t>Push for asynchrony </a:t>
            </a:r>
            <a:endParaRPr b="1" sz="2400">
              <a:solidFill>
                <a:schemeClr val="dk2"/>
              </a:solidFill>
            </a:endParaRPr>
          </a:p>
        </p:txBody>
      </p:sp>
      <p:sp>
        <p:nvSpPr>
          <p:cNvPr id="568" name="Google Shape;568;p80"/>
          <p:cNvSpPr txBox="1"/>
          <p:nvPr>
            <p:ph idx="2" type="body"/>
          </p:nvPr>
        </p:nvSpPr>
        <p:spPr>
          <a:xfrm>
            <a:off x="756825" y="2070628"/>
            <a:ext cx="10734600" cy="2819100"/>
          </a:xfrm>
          <a:prstGeom prst="rect">
            <a:avLst/>
          </a:prstGeom>
        </p:spPr>
        <p:txBody>
          <a:bodyPr anchorCtr="0" anchor="t" bIns="91425" lIns="91425" spcFirstLastPara="1" rIns="91425" wrap="square" tIns="91425">
            <a:noAutofit/>
          </a:bodyPr>
          <a:lstStyle/>
          <a:p>
            <a:pPr indent="-381000" lvl="0" marL="457200" rtl="0" algn="l">
              <a:lnSpc>
                <a:spcPct val="200000"/>
              </a:lnSpc>
              <a:spcBef>
                <a:spcPts val="0"/>
              </a:spcBef>
              <a:spcAft>
                <a:spcPts val="0"/>
              </a:spcAft>
              <a:buSzPts val="2400"/>
              <a:buChar char="●"/>
            </a:pPr>
            <a:r>
              <a:rPr lang="en-US" sz="2400"/>
              <a:t>Email instead of meetings</a:t>
            </a:r>
            <a:endParaRPr sz="2400"/>
          </a:p>
          <a:p>
            <a:pPr indent="-381000" lvl="0" marL="457200" rtl="0" algn="l">
              <a:lnSpc>
                <a:spcPct val="200000"/>
              </a:lnSpc>
              <a:spcBef>
                <a:spcPts val="0"/>
              </a:spcBef>
              <a:spcAft>
                <a:spcPts val="0"/>
              </a:spcAft>
              <a:buSzPts val="2400"/>
              <a:buChar char="●"/>
            </a:pPr>
            <a:r>
              <a:rPr lang="en-US" sz="2400"/>
              <a:t>No meeting without clearly defined agenda</a:t>
            </a:r>
            <a:endParaRPr sz="2400"/>
          </a:p>
          <a:p>
            <a:pPr indent="-381000" lvl="0" marL="457200" rtl="0" algn="l">
              <a:lnSpc>
                <a:spcPct val="200000"/>
              </a:lnSpc>
              <a:spcBef>
                <a:spcPts val="0"/>
              </a:spcBef>
              <a:spcAft>
                <a:spcPts val="0"/>
              </a:spcAft>
              <a:buSzPts val="2400"/>
              <a:buChar char="●"/>
            </a:pPr>
            <a:r>
              <a:rPr lang="en-US" sz="2400"/>
              <a:t>No meeting without homework</a:t>
            </a:r>
            <a:endParaRPr sz="2400"/>
          </a:p>
          <a:p>
            <a:pPr indent="0" lvl="0" marL="457200" rtl="0" algn="l">
              <a:lnSpc>
                <a:spcPct val="200000"/>
              </a:lnSpc>
              <a:spcBef>
                <a:spcPts val="0"/>
              </a:spcBef>
              <a:spcAft>
                <a:spcPts val="0"/>
              </a:spcAft>
              <a:buNone/>
            </a:pPr>
            <a:r>
              <a:t/>
            </a:r>
            <a:endParaRPr sz="2400"/>
          </a:p>
          <a:p>
            <a:pPr indent="0" lvl="0" marL="457200" rtl="0" algn="l">
              <a:lnSpc>
                <a:spcPct val="200000"/>
              </a:lnSpc>
              <a:spcBef>
                <a:spcPts val="0"/>
              </a:spcBef>
              <a:spcAft>
                <a:spcPts val="0"/>
              </a:spcAft>
              <a:buNone/>
            </a:pPr>
            <a:r>
              <a:t/>
            </a:r>
            <a:endParaRPr sz="2400"/>
          </a:p>
          <a:p>
            <a:pPr indent="0" lvl="0" marL="0" rtl="0" algn="l">
              <a:lnSpc>
                <a:spcPct val="200000"/>
              </a:lnSpc>
              <a:spcBef>
                <a:spcPts val="0"/>
              </a:spcBef>
              <a:spcAft>
                <a:spcPts val="0"/>
              </a:spcAft>
              <a:buNone/>
            </a:pPr>
            <a:r>
              <a:t/>
            </a:r>
            <a:endParaRPr sz="2400"/>
          </a:p>
          <a:p>
            <a:pPr indent="0" lvl="0" marL="457200" rtl="0" algn="l">
              <a:lnSpc>
                <a:spcPct val="200000"/>
              </a:lnSpc>
              <a:spcBef>
                <a:spcPts val="0"/>
              </a:spcBef>
              <a:spcAft>
                <a:spcPts val="0"/>
              </a:spcAft>
              <a:buNone/>
            </a:pPr>
            <a:r>
              <a:t/>
            </a:r>
            <a:endParaRPr sz="2400"/>
          </a:p>
          <a:p>
            <a:pPr indent="0" lvl="0" marL="457200" rtl="0" algn="l">
              <a:lnSpc>
                <a:spcPct val="200000"/>
              </a:lnSpc>
              <a:spcBef>
                <a:spcPts val="0"/>
              </a:spcBef>
              <a:spcAft>
                <a:spcPts val="0"/>
              </a:spcAft>
              <a:buNone/>
            </a:pPr>
            <a:r>
              <a:t/>
            </a:r>
            <a:endParaRPr sz="2400"/>
          </a:p>
          <a:p>
            <a:pPr indent="0" lvl="0" marL="0" rtl="0" algn="l">
              <a:lnSpc>
                <a:spcPct val="200000"/>
              </a:lnSpc>
              <a:spcBef>
                <a:spcPts val="0"/>
              </a:spcBef>
              <a:spcAft>
                <a:spcPts val="0"/>
              </a:spcAft>
              <a:buNone/>
            </a:pPr>
            <a:r>
              <a:t/>
            </a:r>
            <a:endParaRPr sz="2400"/>
          </a:p>
          <a:p>
            <a:pPr indent="0" lvl="0" marL="457200" rtl="0" algn="l">
              <a:lnSpc>
                <a:spcPct val="200000"/>
              </a:lnSpc>
              <a:spcBef>
                <a:spcPts val="0"/>
              </a:spcBef>
              <a:spcAft>
                <a:spcPts val="0"/>
              </a:spcAft>
              <a:buNone/>
            </a:pPr>
            <a:r>
              <a:t/>
            </a:r>
            <a:endParaRPr sz="2400"/>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2" name="Shape 572"/>
        <p:cNvGrpSpPr/>
        <p:nvPr/>
      </p:nvGrpSpPr>
      <p:grpSpPr>
        <a:xfrm>
          <a:off x="0" y="0"/>
          <a:ext cx="0" cy="0"/>
          <a:chOff x="0" y="0"/>
          <a:chExt cx="0" cy="0"/>
        </a:xfrm>
      </p:grpSpPr>
      <p:sp>
        <p:nvSpPr>
          <p:cNvPr id="573" name="Google Shape;573;p81"/>
          <p:cNvSpPr txBox="1"/>
          <p:nvPr>
            <p:ph type="ctrTitle"/>
          </p:nvPr>
        </p:nvSpPr>
        <p:spPr>
          <a:xfrm>
            <a:off x="837750" y="268075"/>
            <a:ext cx="10516500" cy="8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US"/>
              <a:t>Working Culture</a:t>
            </a:r>
            <a:r>
              <a:rPr b="1" lang="en-US"/>
              <a:t> </a:t>
            </a:r>
            <a:r>
              <a:rPr b="1" lang="en-US"/>
              <a:t>Refactoring</a:t>
            </a:r>
            <a:endParaRPr b="1"/>
          </a:p>
        </p:txBody>
      </p:sp>
      <p:sp>
        <p:nvSpPr>
          <p:cNvPr id="574" name="Google Shape;574;p81"/>
          <p:cNvSpPr txBox="1"/>
          <p:nvPr>
            <p:ph idx="1" type="subTitle"/>
          </p:nvPr>
        </p:nvSpPr>
        <p:spPr>
          <a:xfrm>
            <a:off x="350725" y="1414200"/>
            <a:ext cx="11739600" cy="55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US" sz="2400">
                <a:solidFill>
                  <a:schemeClr val="dk2"/>
                </a:solidFill>
              </a:rPr>
              <a:t>Accountability</a:t>
            </a:r>
            <a:endParaRPr b="1" sz="2400">
              <a:solidFill>
                <a:schemeClr val="dk2"/>
              </a:solidFill>
            </a:endParaRPr>
          </a:p>
        </p:txBody>
      </p:sp>
      <p:sp>
        <p:nvSpPr>
          <p:cNvPr id="575" name="Google Shape;575;p81"/>
          <p:cNvSpPr txBox="1"/>
          <p:nvPr>
            <p:ph idx="2" type="body"/>
          </p:nvPr>
        </p:nvSpPr>
        <p:spPr>
          <a:xfrm>
            <a:off x="756825" y="2070628"/>
            <a:ext cx="10734600" cy="2819100"/>
          </a:xfrm>
          <a:prstGeom prst="rect">
            <a:avLst/>
          </a:prstGeom>
        </p:spPr>
        <p:txBody>
          <a:bodyPr anchorCtr="0" anchor="t" bIns="91425" lIns="91425" spcFirstLastPara="1" rIns="91425" wrap="square" tIns="91425">
            <a:noAutofit/>
          </a:bodyPr>
          <a:lstStyle/>
          <a:p>
            <a:pPr indent="-381000" lvl="0" marL="457200" rtl="0" algn="l">
              <a:lnSpc>
                <a:spcPct val="200000"/>
              </a:lnSpc>
              <a:spcBef>
                <a:spcPts val="0"/>
              </a:spcBef>
              <a:spcAft>
                <a:spcPts val="0"/>
              </a:spcAft>
              <a:buSzPts val="2400"/>
              <a:buChar char="●"/>
            </a:pPr>
            <a:r>
              <a:rPr lang="en-US" sz="2400"/>
              <a:t>Regular rhythms on work deliverables</a:t>
            </a:r>
            <a:endParaRPr sz="2400"/>
          </a:p>
          <a:p>
            <a:pPr indent="-381000" lvl="0" marL="457200" rtl="0" algn="l">
              <a:lnSpc>
                <a:spcPct val="200000"/>
              </a:lnSpc>
              <a:spcBef>
                <a:spcPts val="0"/>
              </a:spcBef>
              <a:spcAft>
                <a:spcPts val="0"/>
              </a:spcAft>
              <a:buSzPts val="2400"/>
              <a:buChar char="●"/>
            </a:pPr>
            <a:r>
              <a:rPr lang="en-US" sz="2400"/>
              <a:t>Kanban or any simple technique</a:t>
            </a:r>
            <a:endParaRPr sz="2400"/>
          </a:p>
          <a:p>
            <a:pPr indent="-381000" lvl="0" marL="457200" rtl="0" algn="l">
              <a:lnSpc>
                <a:spcPct val="200000"/>
              </a:lnSpc>
              <a:spcBef>
                <a:spcPts val="0"/>
              </a:spcBef>
              <a:spcAft>
                <a:spcPts val="0"/>
              </a:spcAft>
              <a:buSzPts val="2400"/>
              <a:buChar char="●"/>
            </a:pPr>
            <a:r>
              <a:rPr lang="en-US" sz="2400"/>
              <a:t>Screen casts, presentations and </a:t>
            </a:r>
            <a:r>
              <a:rPr lang="en-US" sz="2400"/>
              <a:t>newsletters</a:t>
            </a:r>
            <a:endParaRPr sz="2400"/>
          </a:p>
          <a:p>
            <a:pPr indent="0" lvl="0" marL="457200" rtl="0" algn="l">
              <a:lnSpc>
                <a:spcPct val="200000"/>
              </a:lnSpc>
              <a:spcBef>
                <a:spcPts val="0"/>
              </a:spcBef>
              <a:spcAft>
                <a:spcPts val="0"/>
              </a:spcAft>
              <a:buNone/>
            </a:pPr>
            <a:r>
              <a:t/>
            </a:r>
            <a:endParaRPr sz="2400"/>
          </a:p>
          <a:p>
            <a:pPr indent="0" lvl="0" marL="0" rtl="0" algn="l">
              <a:lnSpc>
                <a:spcPct val="200000"/>
              </a:lnSpc>
              <a:spcBef>
                <a:spcPts val="0"/>
              </a:spcBef>
              <a:spcAft>
                <a:spcPts val="0"/>
              </a:spcAft>
              <a:buNone/>
            </a:pPr>
            <a:r>
              <a:t/>
            </a:r>
            <a:endParaRPr sz="2400"/>
          </a:p>
          <a:p>
            <a:pPr indent="0" lvl="0" marL="457200" rtl="0" algn="l">
              <a:lnSpc>
                <a:spcPct val="200000"/>
              </a:lnSpc>
              <a:spcBef>
                <a:spcPts val="0"/>
              </a:spcBef>
              <a:spcAft>
                <a:spcPts val="0"/>
              </a:spcAft>
              <a:buNone/>
            </a:pPr>
            <a:r>
              <a:t/>
            </a:r>
            <a:endParaRPr sz="2400"/>
          </a:p>
          <a:p>
            <a:pPr indent="0" lvl="0" marL="457200" rtl="0" algn="l">
              <a:lnSpc>
                <a:spcPct val="200000"/>
              </a:lnSpc>
              <a:spcBef>
                <a:spcPts val="0"/>
              </a:spcBef>
              <a:spcAft>
                <a:spcPts val="0"/>
              </a:spcAft>
              <a:buNone/>
            </a:pPr>
            <a:r>
              <a:t/>
            </a:r>
            <a:endParaRPr sz="2400"/>
          </a:p>
          <a:p>
            <a:pPr indent="0" lvl="0" marL="0" rtl="0" algn="l">
              <a:lnSpc>
                <a:spcPct val="200000"/>
              </a:lnSpc>
              <a:spcBef>
                <a:spcPts val="0"/>
              </a:spcBef>
              <a:spcAft>
                <a:spcPts val="0"/>
              </a:spcAft>
              <a:buNone/>
            </a:pPr>
            <a:r>
              <a:t/>
            </a:r>
            <a:endParaRPr sz="2400"/>
          </a:p>
          <a:p>
            <a:pPr indent="0" lvl="0" marL="457200" rtl="0" algn="l">
              <a:lnSpc>
                <a:spcPct val="200000"/>
              </a:lnSpc>
              <a:spcBef>
                <a:spcPts val="0"/>
              </a:spcBef>
              <a:spcAft>
                <a:spcPts val="0"/>
              </a:spcAft>
              <a:buNone/>
            </a:pPr>
            <a:r>
              <a:t/>
            </a:r>
            <a:endParaRPr sz="2400"/>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9" name="Shape 579"/>
        <p:cNvGrpSpPr/>
        <p:nvPr/>
      </p:nvGrpSpPr>
      <p:grpSpPr>
        <a:xfrm>
          <a:off x="0" y="0"/>
          <a:ext cx="0" cy="0"/>
          <a:chOff x="0" y="0"/>
          <a:chExt cx="0" cy="0"/>
        </a:xfrm>
      </p:grpSpPr>
      <p:sp>
        <p:nvSpPr>
          <p:cNvPr id="580" name="Google Shape;580;p82"/>
          <p:cNvSpPr txBox="1"/>
          <p:nvPr>
            <p:ph type="ctrTitle"/>
          </p:nvPr>
        </p:nvSpPr>
        <p:spPr>
          <a:xfrm>
            <a:off x="837750" y="268075"/>
            <a:ext cx="10516500" cy="8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US"/>
              <a:t>Working Culture </a:t>
            </a:r>
            <a:r>
              <a:rPr b="1" lang="en-US"/>
              <a:t>Refactoring</a:t>
            </a:r>
            <a:endParaRPr b="1"/>
          </a:p>
        </p:txBody>
      </p:sp>
      <p:sp>
        <p:nvSpPr>
          <p:cNvPr id="581" name="Google Shape;581;p82"/>
          <p:cNvSpPr txBox="1"/>
          <p:nvPr>
            <p:ph idx="1" type="subTitle"/>
          </p:nvPr>
        </p:nvSpPr>
        <p:spPr>
          <a:xfrm>
            <a:off x="350725" y="1414200"/>
            <a:ext cx="11739600" cy="55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US" sz="2400">
                <a:solidFill>
                  <a:schemeClr val="dk2"/>
                </a:solidFill>
              </a:rPr>
              <a:t>Development team for architectural work </a:t>
            </a:r>
            <a:endParaRPr b="1" sz="2400">
              <a:solidFill>
                <a:schemeClr val="dk2"/>
              </a:solidFill>
            </a:endParaRPr>
          </a:p>
        </p:txBody>
      </p:sp>
      <p:sp>
        <p:nvSpPr>
          <p:cNvPr id="582" name="Google Shape;582;p82"/>
          <p:cNvSpPr txBox="1"/>
          <p:nvPr>
            <p:ph idx="2" type="body"/>
          </p:nvPr>
        </p:nvSpPr>
        <p:spPr>
          <a:xfrm>
            <a:off x="756825" y="2070628"/>
            <a:ext cx="10734600" cy="2819100"/>
          </a:xfrm>
          <a:prstGeom prst="rect">
            <a:avLst/>
          </a:prstGeom>
        </p:spPr>
        <p:txBody>
          <a:bodyPr anchorCtr="0" anchor="t" bIns="91425" lIns="91425" spcFirstLastPara="1" rIns="91425" wrap="square" tIns="91425">
            <a:noAutofit/>
          </a:bodyPr>
          <a:lstStyle/>
          <a:p>
            <a:pPr indent="-381000" lvl="0" marL="457200" rtl="0" algn="l">
              <a:lnSpc>
                <a:spcPct val="200000"/>
              </a:lnSpc>
              <a:spcBef>
                <a:spcPts val="0"/>
              </a:spcBef>
              <a:spcAft>
                <a:spcPts val="0"/>
              </a:spcAft>
              <a:buSzPts val="2400"/>
              <a:buChar char="●"/>
            </a:pPr>
            <a:r>
              <a:rPr lang="en-US" sz="2400"/>
              <a:t>Rotational volunteers</a:t>
            </a:r>
            <a:endParaRPr sz="2400"/>
          </a:p>
          <a:p>
            <a:pPr indent="-381000" lvl="0" marL="457200" rtl="0" algn="l">
              <a:lnSpc>
                <a:spcPct val="200000"/>
              </a:lnSpc>
              <a:spcBef>
                <a:spcPts val="0"/>
              </a:spcBef>
              <a:spcAft>
                <a:spcPts val="0"/>
              </a:spcAft>
              <a:buSzPts val="2400"/>
              <a:buChar char="●"/>
            </a:pPr>
            <a:r>
              <a:rPr lang="en-US" sz="2400"/>
              <a:t>Keep them focused on tasks</a:t>
            </a:r>
            <a:endParaRPr sz="2400"/>
          </a:p>
          <a:p>
            <a:pPr indent="-381000" lvl="0" marL="457200" rtl="0" algn="l">
              <a:lnSpc>
                <a:spcPct val="200000"/>
              </a:lnSpc>
              <a:spcBef>
                <a:spcPts val="0"/>
              </a:spcBef>
              <a:spcAft>
                <a:spcPts val="0"/>
              </a:spcAft>
              <a:buSzPts val="2400"/>
              <a:buChar char="●"/>
            </a:pPr>
            <a:r>
              <a:rPr lang="en-US" sz="2400"/>
              <a:t>Maintenance</a:t>
            </a:r>
            <a:endParaRPr sz="2400"/>
          </a:p>
          <a:p>
            <a:pPr indent="-381000" lvl="0" marL="457200" rtl="0" algn="l">
              <a:lnSpc>
                <a:spcPct val="200000"/>
              </a:lnSpc>
              <a:spcBef>
                <a:spcPts val="0"/>
              </a:spcBef>
              <a:spcAft>
                <a:spcPts val="0"/>
              </a:spcAft>
              <a:buSzPts val="2400"/>
              <a:buChar char="●"/>
            </a:pPr>
            <a:r>
              <a:rPr lang="en-US" sz="2400"/>
              <a:t>Timeboxed </a:t>
            </a:r>
            <a:endParaRPr sz="2400"/>
          </a:p>
          <a:p>
            <a:pPr indent="0" lvl="0" marL="457200" rtl="0" algn="l">
              <a:lnSpc>
                <a:spcPct val="200000"/>
              </a:lnSpc>
              <a:spcBef>
                <a:spcPts val="0"/>
              </a:spcBef>
              <a:spcAft>
                <a:spcPts val="0"/>
              </a:spcAft>
              <a:buNone/>
            </a:pPr>
            <a:r>
              <a:t/>
            </a:r>
            <a:endParaRPr sz="2400"/>
          </a:p>
          <a:p>
            <a:pPr indent="0" lvl="0" marL="0" rtl="0" algn="l">
              <a:lnSpc>
                <a:spcPct val="200000"/>
              </a:lnSpc>
              <a:spcBef>
                <a:spcPts val="0"/>
              </a:spcBef>
              <a:spcAft>
                <a:spcPts val="0"/>
              </a:spcAft>
              <a:buNone/>
            </a:pPr>
            <a:r>
              <a:t/>
            </a:r>
            <a:endParaRPr sz="2400"/>
          </a:p>
          <a:p>
            <a:pPr indent="0" lvl="0" marL="457200" rtl="0" algn="l">
              <a:lnSpc>
                <a:spcPct val="200000"/>
              </a:lnSpc>
              <a:spcBef>
                <a:spcPts val="0"/>
              </a:spcBef>
              <a:spcAft>
                <a:spcPts val="0"/>
              </a:spcAft>
              <a:buNone/>
            </a:pPr>
            <a:r>
              <a:t/>
            </a:r>
            <a:endParaRPr sz="2400"/>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6" name="Shape 586"/>
        <p:cNvGrpSpPr/>
        <p:nvPr/>
      </p:nvGrpSpPr>
      <p:grpSpPr>
        <a:xfrm>
          <a:off x="0" y="0"/>
          <a:ext cx="0" cy="0"/>
          <a:chOff x="0" y="0"/>
          <a:chExt cx="0" cy="0"/>
        </a:xfrm>
      </p:grpSpPr>
      <p:sp>
        <p:nvSpPr>
          <p:cNvPr id="587" name="Google Shape;587;p83"/>
          <p:cNvSpPr txBox="1"/>
          <p:nvPr>
            <p:ph type="ctrTitle"/>
          </p:nvPr>
        </p:nvSpPr>
        <p:spPr>
          <a:xfrm>
            <a:off x="837750" y="268075"/>
            <a:ext cx="10516500" cy="8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US"/>
              <a:t>Working Culture</a:t>
            </a:r>
            <a:r>
              <a:rPr b="1" lang="en-US"/>
              <a:t> </a:t>
            </a:r>
            <a:r>
              <a:rPr b="1" lang="en-US"/>
              <a:t>Refactoring</a:t>
            </a:r>
            <a:endParaRPr b="1"/>
          </a:p>
        </p:txBody>
      </p:sp>
      <p:sp>
        <p:nvSpPr>
          <p:cNvPr id="588" name="Google Shape;588;p83"/>
          <p:cNvSpPr txBox="1"/>
          <p:nvPr>
            <p:ph idx="1" type="subTitle"/>
          </p:nvPr>
        </p:nvSpPr>
        <p:spPr>
          <a:xfrm>
            <a:off x="350725" y="1414200"/>
            <a:ext cx="11739600" cy="55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US" sz="2400">
                <a:solidFill>
                  <a:schemeClr val="dk2"/>
                </a:solidFill>
              </a:rPr>
              <a:t>Empathy : The ability to understand and share the feelings of another</a:t>
            </a:r>
            <a:endParaRPr b="1" sz="2400">
              <a:solidFill>
                <a:schemeClr val="dk2"/>
              </a:solidFill>
            </a:endParaRPr>
          </a:p>
        </p:txBody>
      </p:sp>
      <p:sp>
        <p:nvSpPr>
          <p:cNvPr id="589" name="Google Shape;589;p83"/>
          <p:cNvSpPr txBox="1"/>
          <p:nvPr>
            <p:ph idx="2" type="body"/>
          </p:nvPr>
        </p:nvSpPr>
        <p:spPr>
          <a:xfrm>
            <a:off x="756825" y="2070628"/>
            <a:ext cx="10734600" cy="2819100"/>
          </a:xfrm>
          <a:prstGeom prst="rect">
            <a:avLst/>
          </a:prstGeom>
        </p:spPr>
        <p:txBody>
          <a:bodyPr anchorCtr="0" anchor="t" bIns="91425" lIns="91425" spcFirstLastPara="1" rIns="91425" wrap="square" tIns="91425">
            <a:noAutofit/>
          </a:bodyPr>
          <a:lstStyle/>
          <a:p>
            <a:pPr indent="-381000" lvl="0" marL="457200" rtl="0" algn="l">
              <a:lnSpc>
                <a:spcPct val="200000"/>
              </a:lnSpc>
              <a:spcBef>
                <a:spcPts val="0"/>
              </a:spcBef>
              <a:spcAft>
                <a:spcPts val="0"/>
              </a:spcAft>
              <a:buSzPts val="2400"/>
              <a:buChar char="●"/>
            </a:pPr>
            <a:r>
              <a:rPr lang="en-US" sz="2400"/>
              <a:t>Understand the deadlines </a:t>
            </a:r>
            <a:endParaRPr sz="2400"/>
          </a:p>
          <a:p>
            <a:pPr indent="-381000" lvl="0" marL="457200" rtl="0" algn="l">
              <a:lnSpc>
                <a:spcPct val="200000"/>
              </a:lnSpc>
              <a:spcBef>
                <a:spcPts val="0"/>
              </a:spcBef>
              <a:spcAft>
                <a:spcPts val="0"/>
              </a:spcAft>
              <a:buSzPts val="2400"/>
              <a:buChar char="●"/>
            </a:pPr>
            <a:r>
              <a:rPr lang="en-US" sz="2400"/>
              <a:t>Understand the motives</a:t>
            </a:r>
            <a:endParaRPr sz="2400"/>
          </a:p>
          <a:p>
            <a:pPr indent="-381000" lvl="0" marL="457200" rtl="0" algn="l">
              <a:lnSpc>
                <a:spcPct val="200000"/>
              </a:lnSpc>
              <a:spcBef>
                <a:spcPts val="0"/>
              </a:spcBef>
              <a:spcAft>
                <a:spcPts val="0"/>
              </a:spcAft>
              <a:buSzPts val="2400"/>
              <a:buChar char="●"/>
            </a:pPr>
            <a:r>
              <a:rPr lang="en-US" sz="2400"/>
              <a:t>Know when to walk away or take a break</a:t>
            </a:r>
            <a:endParaRPr sz="2400"/>
          </a:p>
          <a:p>
            <a:pPr indent="-381000" lvl="0" marL="457200" rtl="0" algn="l">
              <a:lnSpc>
                <a:spcPct val="200000"/>
              </a:lnSpc>
              <a:spcBef>
                <a:spcPts val="0"/>
              </a:spcBef>
              <a:spcAft>
                <a:spcPts val="0"/>
              </a:spcAft>
              <a:buSzPts val="2400"/>
              <a:buChar char="●"/>
            </a:pPr>
            <a:r>
              <a:rPr lang="en-US" sz="2400"/>
              <a:t>Don’t be another blocker</a:t>
            </a:r>
            <a:endParaRPr sz="2400"/>
          </a:p>
          <a:p>
            <a:pPr indent="-381000" lvl="0" marL="457200" rtl="0" algn="l">
              <a:lnSpc>
                <a:spcPct val="200000"/>
              </a:lnSpc>
              <a:spcBef>
                <a:spcPts val="0"/>
              </a:spcBef>
              <a:spcAft>
                <a:spcPts val="0"/>
              </a:spcAft>
              <a:buSzPts val="2400"/>
              <a:buChar char="●"/>
            </a:pPr>
            <a:r>
              <a:rPr lang="en-US" sz="2400"/>
              <a:t>Do as I do instead of constant criticising</a:t>
            </a:r>
            <a:endParaRPr sz="2400"/>
          </a:p>
          <a:p>
            <a:pPr indent="0" lvl="0" marL="457200" rtl="0" algn="l">
              <a:lnSpc>
                <a:spcPct val="200000"/>
              </a:lnSpc>
              <a:spcBef>
                <a:spcPts val="0"/>
              </a:spcBef>
              <a:spcAft>
                <a:spcPts val="0"/>
              </a:spcAft>
              <a:buNone/>
            </a:pPr>
            <a:r>
              <a:t/>
            </a:r>
            <a:endParaRPr sz="2400"/>
          </a:p>
          <a:p>
            <a:pPr indent="0" lvl="0" marL="0" rtl="0" algn="l">
              <a:lnSpc>
                <a:spcPct val="200000"/>
              </a:lnSpc>
              <a:spcBef>
                <a:spcPts val="0"/>
              </a:spcBef>
              <a:spcAft>
                <a:spcPts val="0"/>
              </a:spcAft>
              <a:buNone/>
            </a:pPr>
            <a:r>
              <a:t/>
            </a:r>
            <a:endParaRPr sz="2400"/>
          </a:p>
          <a:p>
            <a:pPr indent="0" lvl="0" marL="457200" rtl="0" algn="l">
              <a:lnSpc>
                <a:spcPct val="200000"/>
              </a:lnSpc>
              <a:spcBef>
                <a:spcPts val="0"/>
              </a:spcBef>
              <a:spcAft>
                <a:spcPts val="0"/>
              </a:spcAft>
              <a:buNone/>
            </a:pPr>
            <a:r>
              <a:t/>
            </a:r>
            <a:endParaRPr sz="2400"/>
          </a:p>
          <a:p>
            <a:pPr indent="0" lvl="0" marL="457200" rtl="0" algn="l">
              <a:lnSpc>
                <a:spcPct val="200000"/>
              </a:lnSpc>
              <a:spcBef>
                <a:spcPts val="0"/>
              </a:spcBef>
              <a:spcAft>
                <a:spcPts val="0"/>
              </a:spcAft>
              <a:buNone/>
            </a:pPr>
            <a:r>
              <a:t/>
            </a:r>
            <a:endParaRPr sz="2400"/>
          </a:p>
          <a:p>
            <a:pPr indent="0" lvl="0" marL="0" rtl="0" algn="l">
              <a:lnSpc>
                <a:spcPct val="200000"/>
              </a:lnSpc>
              <a:spcBef>
                <a:spcPts val="0"/>
              </a:spcBef>
              <a:spcAft>
                <a:spcPts val="0"/>
              </a:spcAft>
              <a:buNone/>
            </a:pPr>
            <a:r>
              <a:t/>
            </a:r>
            <a:endParaRPr sz="2400"/>
          </a:p>
          <a:p>
            <a:pPr indent="0" lvl="0" marL="457200" rtl="0" algn="l">
              <a:lnSpc>
                <a:spcPct val="200000"/>
              </a:lnSpc>
              <a:spcBef>
                <a:spcPts val="0"/>
              </a:spcBef>
              <a:spcAft>
                <a:spcPts val="0"/>
              </a:spcAft>
              <a:buNone/>
            </a:pPr>
            <a:r>
              <a:t/>
            </a:r>
            <a:endParaRPr sz="2400"/>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3" name="Shape 593"/>
        <p:cNvGrpSpPr/>
        <p:nvPr/>
      </p:nvGrpSpPr>
      <p:grpSpPr>
        <a:xfrm>
          <a:off x="0" y="0"/>
          <a:ext cx="0" cy="0"/>
          <a:chOff x="0" y="0"/>
          <a:chExt cx="0" cy="0"/>
        </a:xfrm>
      </p:grpSpPr>
      <p:sp>
        <p:nvSpPr>
          <p:cNvPr id="594" name="Google Shape;594;p84"/>
          <p:cNvSpPr txBox="1"/>
          <p:nvPr>
            <p:ph type="ctrTitle"/>
          </p:nvPr>
        </p:nvSpPr>
        <p:spPr>
          <a:xfrm>
            <a:off x="837750" y="268075"/>
            <a:ext cx="10516500" cy="8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US"/>
              <a:t>7. </a:t>
            </a:r>
            <a:r>
              <a:rPr lang="en-US"/>
              <a:t>Role </a:t>
            </a:r>
            <a:r>
              <a:rPr lang="en-US"/>
              <a:t>Of The</a:t>
            </a:r>
            <a:r>
              <a:rPr lang="en-US"/>
              <a:t> Architect,</a:t>
            </a:r>
            <a:r>
              <a:rPr b="1" lang="en-US"/>
              <a:t> The Confusion</a:t>
            </a:r>
            <a:endParaRPr b="1"/>
          </a:p>
        </p:txBody>
      </p:sp>
      <p:pic>
        <p:nvPicPr>
          <p:cNvPr id="595" name="Google Shape;595;p84"/>
          <p:cNvPicPr preferRelativeResize="0"/>
          <p:nvPr/>
        </p:nvPicPr>
        <p:blipFill>
          <a:blip r:embed="rId3">
            <a:alphaModFix/>
          </a:blip>
          <a:stretch>
            <a:fillRect/>
          </a:stretch>
        </p:blipFill>
        <p:spPr>
          <a:xfrm>
            <a:off x="2189325" y="1067975"/>
            <a:ext cx="7739621" cy="5159748"/>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1" name="Shape 161"/>
        <p:cNvGrpSpPr/>
        <p:nvPr/>
      </p:nvGrpSpPr>
      <p:grpSpPr>
        <a:xfrm>
          <a:off x="0" y="0"/>
          <a:ext cx="0" cy="0"/>
          <a:chOff x="0" y="0"/>
          <a:chExt cx="0" cy="0"/>
        </a:xfrm>
      </p:grpSpPr>
      <p:sp>
        <p:nvSpPr>
          <p:cNvPr id="162" name="Google Shape;162;p22"/>
          <p:cNvSpPr txBox="1"/>
          <p:nvPr>
            <p:ph type="ctrTitle"/>
          </p:nvPr>
        </p:nvSpPr>
        <p:spPr>
          <a:xfrm>
            <a:off x="-134775" y="2532225"/>
            <a:ext cx="12192000" cy="901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US" sz="4400">
                <a:latin typeface="Titillium Web"/>
                <a:ea typeface="Titillium Web"/>
                <a:cs typeface="Titillium Web"/>
                <a:sym typeface="Titillium Web"/>
              </a:rPr>
              <a:t>The first service went live, and life was great</a:t>
            </a:r>
            <a:endParaRPr b="1" sz="4400">
              <a:latin typeface="Titillium Web"/>
              <a:ea typeface="Titillium Web"/>
              <a:cs typeface="Titillium Web"/>
              <a:sym typeface="Titillium Web"/>
            </a:endParaRPr>
          </a:p>
        </p:txBody>
      </p:sp>
      <p:sp>
        <p:nvSpPr>
          <p:cNvPr id="163" name="Google Shape;163;p22"/>
          <p:cNvSpPr txBox="1"/>
          <p:nvPr/>
        </p:nvSpPr>
        <p:spPr>
          <a:xfrm>
            <a:off x="1260075" y="1858650"/>
            <a:ext cx="9926400" cy="901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sz="3600">
              <a:solidFill>
                <a:srgbClr val="434343"/>
              </a:solidFill>
              <a:latin typeface="Open Sans"/>
              <a:ea typeface="Open Sans"/>
              <a:cs typeface="Open Sans"/>
              <a:sym typeface="Open Sans"/>
            </a:endParaRPr>
          </a:p>
        </p:txBody>
      </p:sp>
      <p:sp>
        <p:nvSpPr>
          <p:cNvPr id="164" name="Google Shape;164;p22"/>
          <p:cNvSpPr/>
          <p:nvPr/>
        </p:nvSpPr>
        <p:spPr>
          <a:xfrm>
            <a:off x="4892225" y="724225"/>
            <a:ext cx="2453400" cy="561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9" name="Shape 599"/>
        <p:cNvGrpSpPr/>
        <p:nvPr/>
      </p:nvGrpSpPr>
      <p:grpSpPr>
        <a:xfrm>
          <a:off x="0" y="0"/>
          <a:ext cx="0" cy="0"/>
          <a:chOff x="0" y="0"/>
          <a:chExt cx="0" cy="0"/>
        </a:xfrm>
      </p:grpSpPr>
      <p:sp>
        <p:nvSpPr>
          <p:cNvPr id="600" name="Google Shape;600;p85"/>
          <p:cNvSpPr txBox="1"/>
          <p:nvPr>
            <p:ph type="ctrTitle"/>
          </p:nvPr>
        </p:nvSpPr>
        <p:spPr>
          <a:xfrm>
            <a:off x="837750" y="268075"/>
            <a:ext cx="10516500" cy="8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US"/>
              <a:t>7. Role Of The Architect,</a:t>
            </a:r>
            <a:r>
              <a:rPr b="1" lang="en-US"/>
              <a:t> The Confusion</a:t>
            </a:r>
            <a:endParaRPr b="1"/>
          </a:p>
        </p:txBody>
      </p:sp>
      <p:sp>
        <p:nvSpPr>
          <p:cNvPr id="601" name="Google Shape;601;p85"/>
          <p:cNvSpPr txBox="1"/>
          <p:nvPr>
            <p:ph idx="2" type="body"/>
          </p:nvPr>
        </p:nvSpPr>
        <p:spPr>
          <a:xfrm>
            <a:off x="756825" y="2070628"/>
            <a:ext cx="10734600" cy="633900"/>
          </a:xfrm>
          <a:prstGeom prst="rect">
            <a:avLst/>
          </a:prstGeom>
        </p:spPr>
        <p:txBody>
          <a:bodyPr anchorCtr="0" anchor="t" bIns="91425" lIns="91425" spcFirstLastPara="1" rIns="91425" wrap="square" tIns="91425">
            <a:noAutofit/>
          </a:bodyPr>
          <a:lstStyle/>
          <a:p>
            <a:pPr indent="-381000" lvl="0" marL="457200" rtl="0" algn="l">
              <a:lnSpc>
                <a:spcPct val="200000"/>
              </a:lnSpc>
              <a:spcBef>
                <a:spcPts val="0"/>
              </a:spcBef>
              <a:spcAft>
                <a:spcPts val="0"/>
              </a:spcAft>
              <a:buSzPts val="2400"/>
              <a:buChar char="●"/>
            </a:pPr>
            <a:r>
              <a:rPr lang="en-US" sz="2400"/>
              <a:t>High level pictures?</a:t>
            </a:r>
            <a:endParaRPr sz="2400"/>
          </a:p>
          <a:p>
            <a:pPr indent="-381000" lvl="0" marL="457200" rtl="0" algn="l">
              <a:lnSpc>
                <a:spcPct val="200000"/>
              </a:lnSpc>
              <a:spcBef>
                <a:spcPts val="0"/>
              </a:spcBef>
              <a:spcAft>
                <a:spcPts val="0"/>
              </a:spcAft>
              <a:buSzPts val="2400"/>
              <a:buChar char="●"/>
            </a:pPr>
            <a:r>
              <a:rPr lang="en-US" sz="2400"/>
              <a:t>Code?</a:t>
            </a:r>
            <a:endParaRPr sz="2400"/>
          </a:p>
          <a:p>
            <a:pPr indent="-381000" lvl="0" marL="457200" rtl="0" algn="l">
              <a:lnSpc>
                <a:spcPct val="200000"/>
              </a:lnSpc>
              <a:spcBef>
                <a:spcPts val="0"/>
              </a:spcBef>
              <a:spcAft>
                <a:spcPts val="0"/>
              </a:spcAft>
              <a:buSzPts val="2400"/>
              <a:buChar char="●"/>
            </a:pPr>
            <a:r>
              <a:rPr lang="en-US" sz="2400"/>
              <a:t>Maintenance or big project?</a:t>
            </a:r>
            <a:endParaRPr sz="2400"/>
          </a:p>
          <a:p>
            <a:pPr indent="0" lvl="0" marL="0" rtl="0" algn="l">
              <a:lnSpc>
                <a:spcPct val="200000"/>
              </a:lnSpc>
              <a:spcBef>
                <a:spcPts val="0"/>
              </a:spcBef>
              <a:spcAft>
                <a:spcPts val="0"/>
              </a:spcAft>
              <a:buNone/>
            </a:pPr>
            <a:r>
              <a:t/>
            </a:r>
            <a:endParaRPr sz="2400"/>
          </a:p>
        </p:txBody>
      </p:sp>
      <p:sp>
        <p:nvSpPr>
          <p:cNvPr id="602" name="Google Shape;602;p85"/>
          <p:cNvSpPr txBox="1"/>
          <p:nvPr>
            <p:ph idx="1" type="subTitle"/>
          </p:nvPr>
        </p:nvSpPr>
        <p:spPr>
          <a:xfrm>
            <a:off x="350725" y="1414200"/>
            <a:ext cx="11739600" cy="55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US" sz="2400">
                <a:solidFill>
                  <a:schemeClr val="dk2"/>
                </a:solidFill>
              </a:rPr>
              <a:t>What are you supposed to do?</a:t>
            </a:r>
            <a:endParaRPr b="1" sz="2400">
              <a:solidFill>
                <a:schemeClr val="dk2"/>
              </a:solidFill>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6" name="Shape 606"/>
        <p:cNvGrpSpPr/>
        <p:nvPr/>
      </p:nvGrpSpPr>
      <p:grpSpPr>
        <a:xfrm>
          <a:off x="0" y="0"/>
          <a:ext cx="0" cy="0"/>
          <a:chOff x="0" y="0"/>
          <a:chExt cx="0" cy="0"/>
        </a:xfrm>
      </p:grpSpPr>
      <p:sp>
        <p:nvSpPr>
          <p:cNvPr id="607" name="Google Shape;607;p86"/>
          <p:cNvSpPr txBox="1"/>
          <p:nvPr>
            <p:ph type="ctrTitle"/>
          </p:nvPr>
        </p:nvSpPr>
        <p:spPr>
          <a:xfrm>
            <a:off x="837750" y="268075"/>
            <a:ext cx="10516500" cy="8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US"/>
              <a:t>Role </a:t>
            </a:r>
            <a:r>
              <a:rPr lang="en-US"/>
              <a:t>Of The </a:t>
            </a:r>
            <a:r>
              <a:rPr lang="en-US"/>
              <a:t>Architect </a:t>
            </a:r>
            <a:r>
              <a:rPr b="1" lang="en-US"/>
              <a:t>Refactoring</a:t>
            </a:r>
            <a:endParaRPr b="1"/>
          </a:p>
        </p:txBody>
      </p:sp>
      <p:sp>
        <p:nvSpPr>
          <p:cNvPr id="608" name="Google Shape;608;p86"/>
          <p:cNvSpPr txBox="1"/>
          <p:nvPr>
            <p:ph idx="1" type="subTitle"/>
          </p:nvPr>
        </p:nvSpPr>
        <p:spPr>
          <a:xfrm>
            <a:off x="350725" y="1414200"/>
            <a:ext cx="11739600" cy="55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US" sz="2400">
                <a:solidFill>
                  <a:schemeClr val="dk2"/>
                </a:solidFill>
              </a:rPr>
              <a:t>Must code! Extract </a:t>
            </a:r>
            <a:r>
              <a:rPr b="1" lang="en-US" sz="2400">
                <a:solidFill>
                  <a:schemeClr val="dk2"/>
                </a:solidFill>
              </a:rPr>
              <a:t>Patterns</a:t>
            </a:r>
            <a:endParaRPr b="1" sz="2400">
              <a:solidFill>
                <a:schemeClr val="dk2"/>
              </a:solidFill>
            </a:endParaRPr>
          </a:p>
        </p:txBody>
      </p:sp>
      <p:sp>
        <p:nvSpPr>
          <p:cNvPr id="609" name="Google Shape;609;p86"/>
          <p:cNvSpPr txBox="1"/>
          <p:nvPr>
            <p:ph idx="2" type="body"/>
          </p:nvPr>
        </p:nvSpPr>
        <p:spPr>
          <a:xfrm>
            <a:off x="756825" y="2070624"/>
            <a:ext cx="10734600" cy="3466500"/>
          </a:xfrm>
          <a:prstGeom prst="rect">
            <a:avLst/>
          </a:prstGeom>
        </p:spPr>
        <p:txBody>
          <a:bodyPr anchorCtr="0" anchor="t" bIns="91425" lIns="91425" spcFirstLastPara="1" rIns="91425" wrap="square" tIns="91425">
            <a:noAutofit/>
          </a:bodyPr>
          <a:lstStyle/>
          <a:p>
            <a:pPr indent="-381000" lvl="0" marL="457200" rtl="0" algn="l">
              <a:lnSpc>
                <a:spcPct val="200000"/>
              </a:lnSpc>
              <a:spcBef>
                <a:spcPts val="0"/>
              </a:spcBef>
              <a:spcAft>
                <a:spcPts val="0"/>
              </a:spcAft>
              <a:buSzPts val="2400"/>
              <a:buChar char="●"/>
            </a:pPr>
            <a:r>
              <a:rPr b="1" lang="en-US" sz="2400"/>
              <a:t>Extract</a:t>
            </a:r>
            <a:r>
              <a:rPr lang="en-US" sz="2400"/>
              <a:t> instead of </a:t>
            </a:r>
            <a:r>
              <a:rPr b="1" lang="en-US" sz="2400"/>
              <a:t>set</a:t>
            </a:r>
            <a:endParaRPr b="1" sz="2400"/>
          </a:p>
          <a:p>
            <a:pPr indent="-381000" lvl="0" marL="457200" rtl="0" algn="l">
              <a:lnSpc>
                <a:spcPct val="200000"/>
              </a:lnSpc>
              <a:spcBef>
                <a:spcPts val="0"/>
              </a:spcBef>
              <a:spcAft>
                <a:spcPts val="0"/>
              </a:spcAft>
              <a:buSzPts val="2400"/>
              <a:buChar char="●"/>
            </a:pPr>
            <a:r>
              <a:rPr lang="en-US" sz="2400"/>
              <a:t>Must be deployed in production at least 2 times</a:t>
            </a:r>
            <a:endParaRPr sz="2400"/>
          </a:p>
          <a:p>
            <a:pPr indent="-381000" lvl="0" marL="457200" rtl="0" algn="l">
              <a:lnSpc>
                <a:spcPct val="200000"/>
              </a:lnSpc>
              <a:spcBef>
                <a:spcPts val="0"/>
              </a:spcBef>
              <a:spcAft>
                <a:spcPts val="0"/>
              </a:spcAft>
              <a:buSzPts val="2400"/>
              <a:buChar char="●"/>
            </a:pPr>
            <a:r>
              <a:rPr lang="en-US" sz="2400"/>
              <a:t>3rd need is coming up</a:t>
            </a:r>
            <a:endParaRPr sz="2400"/>
          </a:p>
          <a:p>
            <a:pPr indent="-381000" lvl="0" marL="457200" rtl="0" algn="l">
              <a:lnSpc>
                <a:spcPct val="200000"/>
              </a:lnSpc>
              <a:spcBef>
                <a:spcPts val="0"/>
              </a:spcBef>
              <a:spcAft>
                <a:spcPts val="0"/>
              </a:spcAft>
              <a:buSzPts val="2400"/>
              <a:buChar char="●"/>
            </a:pPr>
            <a:r>
              <a:rPr lang="en-US" sz="2400"/>
              <a:t>Avoid building for hypotheticals</a:t>
            </a:r>
            <a:endParaRPr sz="2400"/>
          </a:p>
          <a:p>
            <a:pPr indent="-381000" lvl="0" marL="457200" rtl="0" algn="l">
              <a:lnSpc>
                <a:spcPct val="200000"/>
              </a:lnSpc>
              <a:spcBef>
                <a:spcPts val="0"/>
              </a:spcBef>
              <a:spcAft>
                <a:spcPts val="0"/>
              </a:spcAft>
              <a:buSzPts val="2400"/>
              <a:buChar char="●"/>
            </a:pPr>
            <a:r>
              <a:rPr lang="en-US" sz="2400"/>
              <a:t>Measure and test at every step</a:t>
            </a:r>
            <a:endParaRPr sz="2400"/>
          </a:p>
          <a:p>
            <a:pPr indent="0" lvl="0" marL="457200" rtl="0" algn="l">
              <a:lnSpc>
                <a:spcPct val="200000"/>
              </a:lnSpc>
              <a:spcBef>
                <a:spcPts val="0"/>
              </a:spcBef>
              <a:spcAft>
                <a:spcPts val="0"/>
              </a:spcAft>
              <a:buNone/>
            </a:pPr>
            <a:r>
              <a:t/>
            </a:r>
            <a:endParaRPr sz="2400"/>
          </a:p>
          <a:p>
            <a:pPr indent="0" lvl="0" marL="0" rtl="0" algn="l">
              <a:lnSpc>
                <a:spcPct val="200000"/>
              </a:lnSpc>
              <a:spcBef>
                <a:spcPts val="0"/>
              </a:spcBef>
              <a:spcAft>
                <a:spcPts val="0"/>
              </a:spcAft>
              <a:buNone/>
            </a:pPr>
            <a:r>
              <a:t/>
            </a:r>
            <a:endParaRPr sz="2400"/>
          </a:p>
          <a:p>
            <a:pPr indent="0" lvl="0" marL="457200" rtl="0" algn="l">
              <a:lnSpc>
                <a:spcPct val="200000"/>
              </a:lnSpc>
              <a:spcBef>
                <a:spcPts val="0"/>
              </a:spcBef>
              <a:spcAft>
                <a:spcPts val="0"/>
              </a:spcAft>
              <a:buNone/>
            </a:pPr>
            <a:r>
              <a:t/>
            </a:r>
            <a:endParaRPr sz="2400"/>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3" name="Shape 613"/>
        <p:cNvGrpSpPr/>
        <p:nvPr/>
      </p:nvGrpSpPr>
      <p:grpSpPr>
        <a:xfrm>
          <a:off x="0" y="0"/>
          <a:ext cx="0" cy="0"/>
          <a:chOff x="0" y="0"/>
          <a:chExt cx="0" cy="0"/>
        </a:xfrm>
      </p:grpSpPr>
      <p:sp>
        <p:nvSpPr>
          <p:cNvPr id="614" name="Google Shape;614;p87"/>
          <p:cNvSpPr txBox="1"/>
          <p:nvPr>
            <p:ph idx="1" type="subTitle"/>
          </p:nvPr>
        </p:nvSpPr>
        <p:spPr>
          <a:xfrm>
            <a:off x="1830450" y="2427300"/>
            <a:ext cx="8531100" cy="2301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Design decisions about any system that keep implementers and maintainers from </a:t>
            </a:r>
            <a:r>
              <a:rPr b="1" lang="en-US"/>
              <a:t>exercising needless creativity</a:t>
            </a:r>
            <a:endParaRPr b="1"/>
          </a:p>
        </p:txBody>
      </p:sp>
      <p:sp>
        <p:nvSpPr>
          <p:cNvPr id="615" name="Google Shape;615;p87"/>
          <p:cNvSpPr txBox="1"/>
          <p:nvPr/>
        </p:nvSpPr>
        <p:spPr>
          <a:xfrm>
            <a:off x="8677150" y="5489625"/>
            <a:ext cx="3203700" cy="41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rgbClr val="FFFFFF"/>
                </a:solidFill>
                <a:latin typeface="Open Sans"/>
                <a:ea typeface="Open Sans"/>
                <a:cs typeface="Open Sans"/>
                <a:sym typeface="Open Sans"/>
              </a:rPr>
              <a:t>DSouza, Wills </a:t>
            </a:r>
            <a:endParaRPr>
              <a:solidFill>
                <a:srgbClr val="FFFFFF"/>
              </a:solidFill>
              <a:latin typeface="Open Sans"/>
              <a:ea typeface="Open Sans"/>
              <a:cs typeface="Open Sans"/>
              <a:sym typeface="Open Sans"/>
            </a:endParaRPr>
          </a:p>
          <a:p>
            <a:pPr indent="0" lvl="0" marL="0" rtl="0" algn="l">
              <a:spcBef>
                <a:spcPts val="0"/>
              </a:spcBef>
              <a:spcAft>
                <a:spcPts val="0"/>
              </a:spcAft>
              <a:buNone/>
            </a:pPr>
            <a:r>
              <a:rPr lang="en-US">
                <a:solidFill>
                  <a:srgbClr val="FFFFFF"/>
                </a:solidFill>
                <a:latin typeface="Open Sans"/>
                <a:ea typeface="Open Sans"/>
                <a:cs typeface="Open Sans"/>
                <a:sym typeface="Open Sans"/>
              </a:rPr>
              <a:t>Objects, Components, and Frameworks in UML.</a:t>
            </a:r>
            <a:endParaRPr>
              <a:solidFill>
                <a:srgbClr val="FFFFFF"/>
              </a:solidFill>
              <a:latin typeface="Open Sans"/>
              <a:ea typeface="Open Sans"/>
              <a:cs typeface="Open Sans"/>
              <a:sym typeface="Open Sans"/>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9" name="Shape 619"/>
        <p:cNvGrpSpPr/>
        <p:nvPr/>
      </p:nvGrpSpPr>
      <p:grpSpPr>
        <a:xfrm>
          <a:off x="0" y="0"/>
          <a:ext cx="0" cy="0"/>
          <a:chOff x="0" y="0"/>
          <a:chExt cx="0" cy="0"/>
        </a:xfrm>
      </p:grpSpPr>
      <p:sp>
        <p:nvSpPr>
          <p:cNvPr id="620" name="Google Shape;620;p88"/>
          <p:cNvSpPr txBox="1"/>
          <p:nvPr>
            <p:ph type="ctrTitle"/>
          </p:nvPr>
        </p:nvSpPr>
        <p:spPr>
          <a:xfrm>
            <a:off x="837750" y="268075"/>
            <a:ext cx="10516500" cy="8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US"/>
              <a:t>Role </a:t>
            </a:r>
            <a:r>
              <a:rPr lang="en-US"/>
              <a:t>Of The</a:t>
            </a:r>
            <a:r>
              <a:rPr lang="en-US"/>
              <a:t> Architect</a:t>
            </a:r>
            <a:r>
              <a:rPr b="1" lang="en-US"/>
              <a:t> </a:t>
            </a:r>
            <a:r>
              <a:rPr b="1" lang="en-US"/>
              <a:t>Refactoring</a:t>
            </a:r>
            <a:endParaRPr b="1"/>
          </a:p>
        </p:txBody>
      </p:sp>
      <p:sp>
        <p:nvSpPr>
          <p:cNvPr id="621" name="Google Shape;621;p88"/>
          <p:cNvSpPr txBox="1"/>
          <p:nvPr>
            <p:ph idx="2" type="body"/>
          </p:nvPr>
        </p:nvSpPr>
        <p:spPr>
          <a:xfrm>
            <a:off x="756825" y="2070619"/>
            <a:ext cx="10734600" cy="2149800"/>
          </a:xfrm>
          <a:prstGeom prst="rect">
            <a:avLst/>
          </a:prstGeom>
        </p:spPr>
        <p:txBody>
          <a:bodyPr anchorCtr="0" anchor="t" bIns="91425" lIns="91425" spcFirstLastPara="1" rIns="91425" wrap="square" tIns="91425">
            <a:noAutofit/>
          </a:bodyPr>
          <a:lstStyle/>
          <a:p>
            <a:pPr indent="-381000" lvl="0" marL="457200" rtl="0" algn="l">
              <a:lnSpc>
                <a:spcPct val="200000"/>
              </a:lnSpc>
              <a:spcBef>
                <a:spcPts val="0"/>
              </a:spcBef>
              <a:spcAft>
                <a:spcPts val="0"/>
              </a:spcAft>
              <a:buSzPts val="2400"/>
              <a:buChar char="●"/>
            </a:pPr>
            <a:r>
              <a:rPr lang="en-US" sz="2400"/>
              <a:t>When you see the need</a:t>
            </a:r>
            <a:endParaRPr sz="2400"/>
          </a:p>
          <a:p>
            <a:pPr indent="-381000" lvl="0" marL="457200" rtl="0" algn="l">
              <a:lnSpc>
                <a:spcPct val="200000"/>
              </a:lnSpc>
              <a:spcBef>
                <a:spcPts val="0"/>
              </a:spcBef>
              <a:spcAft>
                <a:spcPts val="0"/>
              </a:spcAft>
              <a:buSzPts val="2400"/>
              <a:buChar char="●"/>
            </a:pPr>
            <a:r>
              <a:rPr lang="en-US" sz="2400"/>
              <a:t>Typically happens with inexperienced teams</a:t>
            </a:r>
            <a:endParaRPr sz="2400"/>
          </a:p>
          <a:p>
            <a:pPr indent="-381000" lvl="0" marL="457200" rtl="0" algn="l">
              <a:lnSpc>
                <a:spcPct val="200000"/>
              </a:lnSpc>
              <a:spcBef>
                <a:spcPts val="0"/>
              </a:spcBef>
              <a:spcAft>
                <a:spcPts val="0"/>
              </a:spcAft>
              <a:buSzPts val="2400"/>
              <a:buChar char="●"/>
            </a:pPr>
            <a:r>
              <a:rPr lang="en-US" sz="2400"/>
              <a:t>Set the correct expectations</a:t>
            </a:r>
            <a:endParaRPr sz="2400"/>
          </a:p>
          <a:p>
            <a:pPr indent="-381000" lvl="0" marL="457200" rtl="0" algn="l">
              <a:lnSpc>
                <a:spcPct val="200000"/>
              </a:lnSpc>
              <a:spcBef>
                <a:spcPts val="0"/>
              </a:spcBef>
              <a:spcAft>
                <a:spcPts val="0"/>
              </a:spcAft>
              <a:buSzPts val="2400"/>
              <a:buChar char="●"/>
            </a:pPr>
            <a:r>
              <a:rPr lang="en-US" sz="2400"/>
              <a:t>Choose the correct problems</a:t>
            </a:r>
            <a:endParaRPr sz="2400"/>
          </a:p>
          <a:p>
            <a:pPr indent="-381000" lvl="0" marL="457200" rtl="0" algn="l">
              <a:lnSpc>
                <a:spcPct val="200000"/>
              </a:lnSpc>
              <a:spcBef>
                <a:spcPts val="0"/>
              </a:spcBef>
              <a:spcAft>
                <a:spcPts val="0"/>
              </a:spcAft>
              <a:buSzPts val="2400"/>
              <a:buChar char="●"/>
            </a:pPr>
            <a:r>
              <a:rPr b="1" lang="en-US" sz="2400"/>
              <a:t>Lay down the groundwork</a:t>
            </a:r>
            <a:r>
              <a:rPr lang="en-US" sz="2400"/>
              <a:t> so that the engineers don’t have to be overly creative</a:t>
            </a:r>
            <a:endParaRPr sz="2400"/>
          </a:p>
          <a:p>
            <a:pPr indent="0" lvl="0" marL="457200" rtl="0" algn="l">
              <a:lnSpc>
                <a:spcPct val="200000"/>
              </a:lnSpc>
              <a:spcBef>
                <a:spcPts val="0"/>
              </a:spcBef>
              <a:spcAft>
                <a:spcPts val="0"/>
              </a:spcAft>
              <a:buNone/>
            </a:pPr>
            <a:r>
              <a:t/>
            </a:r>
            <a:endParaRPr sz="2400"/>
          </a:p>
        </p:txBody>
      </p:sp>
      <p:sp>
        <p:nvSpPr>
          <p:cNvPr id="622" name="Google Shape;622;p88"/>
          <p:cNvSpPr txBox="1"/>
          <p:nvPr>
            <p:ph idx="1" type="subTitle"/>
          </p:nvPr>
        </p:nvSpPr>
        <p:spPr>
          <a:xfrm>
            <a:off x="350725" y="1414200"/>
            <a:ext cx="11739600" cy="55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US" sz="2400">
                <a:solidFill>
                  <a:schemeClr val="dk2"/>
                </a:solidFill>
              </a:rPr>
              <a:t>Must Code! </a:t>
            </a:r>
            <a:r>
              <a:rPr b="1" lang="en-US" sz="2400">
                <a:solidFill>
                  <a:schemeClr val="dk2"/>
                </a:solidFill>
              </a:rPr>
              <a:t>Pairing</a:t>
            </a:r>
            <a:endParaRPr b="1" sz="2400">
              <a:solidFill>
                <a:schemeClr val="dk2"/>
              </a:solidFill>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6" name="Shape 626"/>
        <p:cNvGrpSpPr/>
        <p:nvPr/>
      </p:nvGrpSpPr>
      <p:grpSpPr>
        <a:xfrm>
          <a:off x="0" y="0"/>
          <a:ext cx="0" cy="0"/>
          <a:chOff x="0" y="0"/>
          <a:chExt cx="0" cy="0"/>
        </a:xfrm>
      </p:grpSpPr>
      <p:sp>
        <p:nvSpPr>
          <p:cNvPr id="627" name="Google Shape;627;p89"/>
          <p:cNvSpPr txBox="1"/>
          <p:nvPr>
            <p:ph type="ctrTitle"/>
          </p:nvPr>
        </p:nvSpPr>
        <p:spPr>
          <a:xfrm>
            <a:off x="837750" y="268075"/>
            <a:ext cx="10516500" cy="8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US"/>
              <a:t>Role </a:t>
            </a:r>
            <a:r>
              <a:rPr lang="en-US"/>
              <a:t>Of The</a:t>
            </a:r>
            <a:r>
              <a:rPr lang="en-US"/>
              <a:t> Architect </a:t>
            </a:r>
            <a:r>
              <a:rPr b="1" lang="en-US"/>
              <a:t>Refactoring</a:t>
            </a:r>
            <a:endParaRPr/>
          </a:p>
        </p:txBody>
      </p:sp>
      <p:sp>
        <p:nvSpPr>
          <p:cNvPr id="628" name="Google Shape;628;p89"/>
          <p:cNvSpPr txBox="1"/>
          <p:nvPr>
            <p:ph idx="2" type="body"/>
          </p:nvPr>
        </p:nvSpPr>
        <p:spPr>
          <a:xfrm>
            <a:off x="756825" y="2070627"/>
            <a:ext cx="10734600" cy="2880000"/>
          </a:xfrm>
          <a:prstGeom prst="rect">
            <a:avLst/>
          </a:prstGeom>
        </p:spPr>
        <p:txBody>
          <a:bodyPr anchorCtr="0" anchor="t" bIns="91425" lIns="91425" spcFirstLastPara="1" rIns="91425" wrap="square" tIns="91425">
            <a:noAutofit/>
          </a:bodyPr>
          <a:lstStyle/>
          <a:p>
            <a:pPr indent="-381000" lvl="0" marL="457200" rtl="0" algn="l">
              <a:lnSpc>
                <a:spcPct val="200000"/>
              </a:lnSpc>
              <a:spcBef>
                <a:spcPts val="0"/>
              </a:spcBef>
              <a:spcAft>
                <a:spcPts val="0"/>
              </a:spcAft>
              <a:buSzPts val="2400"/>
              <a:buChar char="●"/>
            </a:pPr>
            <a:r>
              <a:rPr lang="en-US" sz="2400"/>
              <a:t>Where does the task fit in the big picture?</a:t>
            </a:r>
            <a:endParaRPr sz="2400"/>
          </a:p>
          <a:p>
            <a:pPr indent="-381000" lvl="0" marL="457200" rtl="0" algn="l">
              <a:lnSpc>
                <a:spcPct val="200000"/>
              </a:lnSpc>
              <a:spcBef>
                <a:spcPts val="0"/>
              </a:spcBef>
              <a:spcAft>
                <a:spcPts val="0"/>
              </a:spcAft>
              <a:buSzPts val="2400"/>
              <a:buChar char="●"/>
            </a:pPr>
            <a:r>
              <a:rPr lang="en-US" sz="2400"/>
              <a:t>How does it improve our system?</a:t>
            </a:r>
            <a:endParaRPr sz="2400"/>
          </a:p>
          <a:p>
            <a:pPr indent="-381000" lvl="0" marL="457200" rtl="0" algn="l">
              <a:lnSpc>
                <a:spcPct val="200000"/>
              </a:lnSpc>
              <a:spcBef>
                <a:spcPts val="0"/>
              </a:spcBef>
              <a:spcAft>
                <a:spcPts val="0"/>
              </a:spcAft>
              <a:buSzPts val="2400"/>
              <a:buChar char="●"/>
            </a:pPr>
            <a:r>
              <a:rPr lang="en-US" sz="2400"/>
              <a:t>How do we deliver the business value?</a:t>
            </a:r>
            <a:endParaRPr sz="2400"/>
          </a:p>
          <a:p>
            <a:pPr indent="0" lvl="0" marL="457200" rtl="0" algn="l">
              <a:lnSpc>
                <a:spcPct val="200000"/>
              </a:lnSpc>
              <a:spcBef>
                <a:spcPts val="0"/>
              </a:spcBef>
              <a:spcAft>
                <a:spcPts val="0"/>
              </a:spcAft>
              <a:buNone/>
            </a:pPr>
            <a:r>
              <a:t/>
            </a:r>
            <a:endParaRPr sz="2400"/>
          </a:p>
          <a:p>
            <a:pPr indent="0" lvl="0" marL="457200" rtl="0" algn="l">
              <a:lnSpc>
                <a:spcPct val="200000"/>
              </a:lnSpc>
              <a:spcBef>
                <a:spcPts val="0"/>
              </a:spcBef>
              <a:spcAft>
                <a:spcPts val="0"/>
              </a:spcAft>
              <a:buNone/>
            </a:pPr>
            <a:r>
              <a:t/>
            </a:r>
            <a:endParaRPr sz="2400"/>
          </a:p>
        </p:txBody>
      </p:sp>
      <p:sp>
        <p:nvSpPr>
          <p:cNvPr id="629" name="Google Shape;629;p89"/>
          <p:cNvSpPr txBox="1"/>
          <p:nvPr>
            <p:ph idx="1" type="subTitle"/>
          </p:nvPr>
        </p:nvSpPr>
        <p:spPr>
          <a:xfrm>
            <a:off x="350725" y="1414200"/>
            <a:ext cx="11739600" cy="55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US" sz="2400">
                <a:solidFill>
                  <a:schemeClr val="dk2"/>
                </a:solidFill>
              </a:rPr>
              <a:t>High Level</a:t>
            </a:r>
            <a:r>
              <a:rPr b="1" lang="en-US" sz="2400">
                <a:solidFill>
                  <a:schemeClr val="dk2"/>
                </a:solidFill>
              </a:rPr>
              <a:t> and big picture work </a:t>
            </a:r>
            <a:endParaRPr b="1" sz="2400">
              <a:solidFill>
                <a:schemeClr val="dk2"/>
              </a:solidFill>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3" name="Shape 633"/>
        <p:cNvGrpSpPr/>
        <p:nvPr/>
      </p:nvGrpSpPr>
      <p:grpSpPr>
        <a:xfrm>
          <a:off x="0" y="0"/>
          <a:ext cx="0" cy="0"/>
          <a:chOff x="0" y="0"/>
          <a:chExt cx="0" cy="0"/>
        </a:xfrm>
      </p:grpSpPr>
      <p:sp>
        <p:nvSpPr>
          <p:cNvPr id="634" name="Google Shape;634;p90"/>
          <p:cNvSpPr txBox="1"/>
          <p:nvPr>
            <p:ph type="ctrTitle"/>
          </p:nvPr>
        </p:nvSpPr>
        <p:spPr>
          <a:xfrm>
            <a:off x="837750" y="268075"/>
            <a:ext cx="10516500" cy="8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US"/>
              <a:t>Role </a:t>
            </a:r>
            <a:r>
              <a:rPr lang="en-US"/>
              <a:t>Of The</a:t>
            </a:r>
            <a:r>
              <a:rPr lang="en-US"/>
              <a:t> Architect </a:t>
            </a:r>
            <a:r>
              <a:rPr b="1" lang="en-US"/>
              <a:t>Refactoring</a:t>
            </a:r>
            <a:endParaRPr b="1"/>
          </a:p>
        </p:txBody>
      </p:sp>
      <p:sp>
        <p:nvSpPr>
          <p:cNvPr id="635" name="Google Shape;635;p90"/>
          <p:cNvSpPr txBox="1"/>
          <p:nvPr>
            <p:ph idx="2" type="body"/>
          </p:nvPr>
        </p:nvSpPr>
        <p:spPr>
          <a:xfrm>
            <a:off x="756825" y="2070619"/>
            <a:ext cx="10734600" cy="2149800"/>
          </a:xfrm>
          <a:prstGeom prst="rect">
            <a:avLst/>
          </a:prstGeom>
        </p:spPr>
        <p:txBody>
          <a:bodyPr anchorCtr="0" anchor="t" bIns="91425" lIns="91425" spcFirstLastPara="1" rIns="91425" wrap="square" tIns="91425">
            <a:noAutofit/>
          </a:bodyPr>
          <a:lstStyle/>
          <a:p>
            <a:pPr indent="-381000" lvl="0" marL="457200" rtl="0" algn="l">
              <a:lnSpc>
                <a:spcPct val="200000"/>
              </a:lnSpc>
              <a:spcBef>
                <a:spcPts val="0"/>
              </a:spcBef>
              <a:spcAft>
                <a:spcPts val="0"/>
              </a:spcAft>
              <a:buSzPts val="2400"/>
              <a:buChar char="●"/>
            </a:pPr>
            <a:r>
              <a:rPr lang="en-US" sz="2400"/>
              <a:t>Start with your experienced intuitions</a:t>
            </a:r>
            <a:endParaRPr sz="2400"/>
          </a:p>
          <a:p>
            <a:pPr indent="-381000" lvl="0" marL="457200" rtl="0" algn="l">
              <a:lnSpc>
                <a:spcPct val="200000"/>
              </a:lnSpc>
              <a:spcBef>
                <a:spcPts val="0"/>
              </a:spcBef>
              <a:spcAft>
                <a:spcPts val="0"/>
              </a:spcAft>
              <a:buSzPts val="2400"/>
              <a:buChar char="●"/>
            </a:pPr>
            <a:r>
              <a:rPr lang="en-US" sz="2400"/>
              <a:t>Willing to change it when the data comes up</a:t>
            </a:r>
            <a:endParaRPr sz="2400"/>
          </a:p>
          <a:p>
            <a:pPr indent="-381000" lvl="0" marL="457200" rtl="0" algn="l">
              <a:lnSpc>
                <a:spcPct val="200000"/>
              </a:lnSpc>
              <a:spcBef>
                <a:spcPts val="0"/>
              </a:spcBef>
              <a:spcAft>
                <a:spcPts val="0"/>
              </a:spcAft>
              <a:buSzPts val="2400"/>
              <a:buChar char="●"/>
            </a:pPr>
            <a:r>
              <a:rPr lang="en-US" sz="2400"/>
              <a:t>Sets an example  </a:t>
            </a:r>
            <a:endParaRPr sz="2400"/>
          </a:p>
          <a:p>
            <a:pPr indent="0" lvl="0" marL="457200" rtl="0" algn="l">
              <a:lnSpc>
                <a:spcPct val="200000"/>
              </a:lnSpc>
              <a:spcBef>
                <a:spcPts val="0"/>
              </a:spcBef>
              <a:spcAft>
                <a:spcPts val="0"/>
              </a:spcAft>
              <a:buNone/>
            </a:pPr>
            <a:r>
              <a:t/>
            </a:r>
            <a:endParaRPr sz="2400"/>
          </a:p>
        </p:txBody>
      </p:sp>
      <p:sp>
        <p:nvSpPr>
          <p:cNvPr id="636" name="Google Shape;636;p90"/>
          <p:cNvSpPr txBox="1"/>
          <p:nvPr>
            <p:ph idx="1" type="subTitle"/>
          </p:nvPr>
        </p:nvSpPr>
        <p:spPr>
          <a:xfrm>
            <a:off x="350725" y="1414200"/>
            <a:ext cx="11739600" cy="55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US" sz="2400">
                <a:solidFill>
                  <a:schemeClr val="dk2"/>
                </a:solidFill>
              </a:rPr>
              <a:t>Strong opinions loosely held - Paul Staffo, Stanford Professor</a:t>
            </a:r>
            <a:endParaRPr b="1" sz="2400">
              <a:solidFill>
                <a:schemeClr val="dk2"/>
              </a:solidFill>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0" name="Shape 640"/>
        <p:cNvGrpSpPr/>
        <p:nvPr/>
      </p:nvGrpSpPr>
      <p:grpSpPr>
        <a:xfrm>
          <a:off x="0" y="0"/>
          <a:ext cx="0" cy="0"/>
          <a:chOff x="0" y="0"/>
          <a:chExt cx="0" cy="0"/>
        </a:xfrm>
      </p:grpSpPr>
      <p:sp>
        <p:nvSpPr>
          <p:cNvPr id="641" name="Google Shape;641;p91"/>
          <p:cNvSpPr txBox="1"/>
          <p:nvPr>
            <p:ph idx="1" type="subTitle"/>
          </p:nvPr>
        </p:nvSpPr>
        <p:spPr>
          <a:xfrm>
            <a:off x="1830450" y="2427300"/>
            <a:ext cx="8531100" cy="2301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t>Be the change you believe in</a:t>
            </a:r>
            <a:endParaRPr b="1"/>
          </a:p>
        </p:txBody>
      </p:sp>
      <p:sp>
        <p:nvSpPr>
          <p:cNvPr id="642" name="Google Shape;642;p91"/>
          <p:cNvSpPr txBox="1"/>
          <p:nvPr/>
        </p:nvSpPr>
        <p:spPr>
          <a:xfrm>
            <a:off x="8677150" y="5489625"/>
            <a:ext cx="3203700" cy="41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rgbClr val="FFFFFF"/>
                </a:solidFill>
                <a:latin typeface="Open Sans"/>
                <a:ea typeface="Open Sans"/>
                <a:cs typeface="Open Sans"/>
                <a:sym typeface="Open Sans"/>
              </a:rPr>
              <a:t>Disputed</a:t>
            </a:r>
            <a:endParaRPr>
              <a:solidFill>
                <a:srgbClr val="FFFFFF"/>
              </a:solidFill>
              <a:latin typeface="Open Sans"/>
              <a:ea typeface="Open Sans"/>
              <a:cs typeface="Open Sans"/>
              <a:sym typeface="Open Sans"/>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6" name="Shape 646"/>
        <p:cNvGrpSpPr/>
        <p:nvPr/>
      </p:nvGrpSpPr>
      <p:grpSpPr>
        <a:xfrm>
          <a:off x="0" y="0"/>
          <a:ext cx="0" cy="0"/>
          <a:chOff x="0" y="0"/>
          <a:chExt cx="0" cy="0"/>
        </a:xfrm>
      </p:grpSpPr>
      <p:sp>
        <p:nvSpPr>
          <p:cNvPr id="647" name="Google Shape;647;p92"/>
          <p:cNvSpPr txBox="1"/>
          <p:nvPr>
            <p:ph type="ctrTitle"/>
          </p:nvPr>
        </p:nvSpPr>
        <p:spPr>
          <a:xfrm>
            <a:off x="837750" y="268075"/>
            <a:ext cx="10516500" cy="8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US"/>
              <a:t>Role Of The Architect </a:t>
            </a:r>
            <a:r>
              <a:rPr b="1" lang="en-US"/>
              <a:t>Refactoring</a:t>
            </a:r>
            <a:endParaRPr/>
          </a:p>
        </p:txBody>
      </p:sp>
      <p:sp>
        <p:nvSpPr>
          <p:cNvPr id="648" name="Google Shape;648;p92"/>
          <p:cNvSpPr txBox="1"/>
          <p:nvPr>
            <p:ph idx="2" type="body"/>
          </p:nvPr>
        </p:nvSpPr>
        <p:spPr>
          <a:xfrm>
            <a:off x="756825" y="2070627"/>
            <a:ext cx="10734600" cy="2880000"/>
          </a:xfrm>
          <a:prstGeom prst="rect">
            <a:avLst/>
          </a:prstGeom>
        </p:spPr>
        <p:txBody>
          <a:bodyPr anchorCtr="0" anchor="t" bIns="91425" lIns="91425" spcFirstLastPara="1" rIns="91425" wrap="square" tIns="91425">
            <a:noAutofit/>
          </a:bodyPr>
          <a:lstStyle/>
          <a:p>
            <a:pPr indent="-381000" lvl="0" marL="457200" rtl="0" algn="l">
              <a:lnSpc>
                <a:spcPct val="200000"/>
              </a:lnSpc>
              <a:spcBef>
                <a:spcPts val="0"/>
              </a:spcBef>
              <a:spcAft>
                <a:spcPts val="0"/>
              </a:spcAft>
              <a:buSzPts val="2400"/>
              <a:buChar char="●"/>
            </a:pPr>
            <a:r>
              <a:rPr lang="en-US" sz="2400"/>
              <a:t>Example of your program, diagrams and documentation</a:t>
            </a:r>
            <a:endParaRPr sz="2400"/>
          </a:p>
          <a:p>
            <a:pPr indent="-381000" lvl="0" marL="457200" rtl="0" algn="l">
              <a:lnSpc>
                <a:spcPct val="200000"/>
              </a:lnSpc>
              <a:spcBef>
                <a:spcPts val="0"/>
              </a:spcBef>
              <a:spcAft>
                <a:spcPts val="0"/>
              </a:spcAft>
              <a:buSzPts val="2400"/>
              <a:buChar char="●"/>
            </a:pPr>
            <a:r>
              <a:rPr lang="en-US" sz="2400"/>
              <a:t>Show the value in starting quickly</a:t>
            </a:r>
            <a:endParaRPr sz="2400"/>
          </a:p>
          <a:p>
            <a:pPr indent="-381000" lvl="1" marL="914400" rtl="0" algn="l">
              <a:lnSpc>
                <a:spcPct val="200000"/>
              </a:lnSpc>
              <a:spcBef>
                <a:spcPts val="0"/>
              </a:spcBef>
              <a:spcAft>
                <a:spcPts val="0"/>
              </a:spcAft>
              <a:buSzPts val="2400"/>
              <a:buChar char="○"/>
            </a:pPr>
            <a:r>
              <a:rPr lang="en-US" sz="2400"/>
              <a:t>For example: Events.. Start with name, ID and timestamp.. Build other properties over time</a:t>
            </a:r>
            <a:endParaRPr sz="2400"/>
          </a:p>
          <a:p>
            <a:pPr indent="0" lvl="0" marL="457200" rtl="0" algn="l">
              <a:lnSpc>
                <a:spcPct val="200000"/>
              </a:lnSpc>
              <a:spcBef>
                <a:spcPts val="0"/>
              </a:spcBef>
              <a:spcAft>
                <a:spcPts val="0"/>
              </a:spcAft>
              <a:buNone/>
            </a:pPr>
            <a:r>
              <a:t/>
            </a:r>
            <a:endParaRPr sz="2400"/>
          </a:p>
        </p:txBody>
      </p:sp>
      <p:sp>
        <p:nvSpPr>
          <p:cNvPr id="649" name="Google Shape;649;p92"/>
          <p:cNvSpPr txBox="1"/>
          <p:nvPr>
            <p:ph idx="1" type="subTitle"/>
          </p:nvPr>
        </p:nvSpPr>
        <p:spPr>
          <a:xfrm>
            <a:off x="350725" y="1414200"/>
            <a:ext cx="11739600" cy="55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US" sz="2400">
                <a:solidFill>
                  <a:schemeClr val="dk2"/>
                </a:solidFill>
              </a:rPr>
              <a:t>Do as I do</a:t>
            </a:r>
            <a:endParaRPr b="1" sz="2400">
              <a:solidFill>
                <a:schemeClr val="dk2"/>
              </a:solidFill>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3" name="Shape 653"/>
        <p:cNvGrpSpPr/>
        <p:nvPr/>
      </p:nvGrpSpPr>
      <p:grpSpPr>
        <a:xfrm>
          <a:off x="0" y="0"/>
          <a:ext cx="0" cy="0"/>
          <a:chOff x="0" y="0"/>
          <a:chExt cx="0" cy="0"/>
        </a:xfrm>
      </p:grpSpPr>
      <p:sp>
        <p:nvSpPr>
          <p:cNvPr id="654" name="Google Shape;654;p93"/>
          <p:cNvSpPr txBox="1"/>
          <p:nvPr>
            <p:ph type="ctrTitle"/>
          </p:nvPr>
        </p:nvSpPr>
        <p:spPr>
          <a:xfrm>
            <a:off x="837750" y="268075"/>
            <a:ext cx="10516500" cy="8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US"/>
              <a:t>Role </a:t>
            </a:r>
            <a:r>
              <a:rPr lang="en-US"/>
              <a:t>Of The</a:t>
            </a:r>
            <a:r>
              <a:rPr lang="en-US"/>
              <a:t> Architecture</a:t>
            </a:r>
            <a:r>
              <a:rPr b="1" lang="en-US"/>
              <a:t> </a:t>
            </a:r>
            <a:r>
              <a:rPr b="1" lang="en-US"/>
              <a:t>Refactoring</a:t>
            </a:r>
            <a:endParaRPr b="1"/>
          </a:p>
        </p:txBody>
      </p:sp>
      <p:sp>
        <p:nvSpPr>
          <p:cNvPr id="655" name="Google Shape;655;p93"/>
          <p:cNvSpPr txBox="1"/>
          <p:nvPr>
            <p:ph idx="2" type="body"/>
          </p:nvPr>
        </p:nvSpPr>
        <p:spPr>
          <a:xfrm>
            <a:off x="756825" y="2070627"/>
            <a:ext cx="10734600" cy="2880000"/>
          </a:xfrm>
          <a:prstGeom prst="rect">
            <a:avLst/>
          </a:prstGeom>
        </p:spPr>
        <p:txBody>
          <a:bodyPr anchorCtr="0" anchor="t" bIns="91425" lIns="91425" spcFirstLastPara="1" rIns="91425" wrap="square" tIns="91425">
            <a:noAutofit/>
          </a:bodyPr>
          <a:lstStyle/>
          <a:p>
            <a:pPr indent="-381000" lvl="0" marL="457200" rtl="0" algn="l">
              <a:lnSpc>
                <a:spcPct val="200000"/>
              </a:lnSpc>
              <a:spcBef>
                <a:spcPts val="0"/>
              </a:spcBef>
              <a:spcAft>
                <a:spcPts val="0"/>
              </a:spcAft>
              <a:buSzPts val="2400"/>
              <a:buChar char="●"/>
            </a:pPr>
            <a:r>
              <a:rPr lang="en-US" sz="2400"/>
              <a:t>Nothing turns off everyone more than seeing all kinds of logos in an architecture</a:t>
            </a:r>
            <a:endParaRPr sz="2400"/>
          </a:p>
          <a:p>
            <a:pPr indent="-381000" lvl="0" marL="457200" rtl="0" algn="l">
              <a:lnSpc>
                <a:spcPct val="200000"/>
              </a:lnSpc>
              <a:spcBef>
                <a:spcPts val="0"/>
              </a:spcBef>
              <a:spcAft>
                <a:spcPts val="0"/>
              </a:spcAft>
              <a:buSzPts val="2400"/>
              <a:buChar char="●"/>
            </a:pPr>
            <a:r>
              <a:rPr lang="en-US" sz="2400"/>
              <a:t>Vendor lock ins </a:t>
            </a:r>
            <a:endParaRPr sz="2400"/>
          </a:p>
          <a:p>
            <a:pPr indent="-381000" lvl="0" marL="457200" rtl="0" algn="l">
              <a:lnSpc>
                <a:spcPct val="200000"/>
              </a:lnSpc>
              <a:spcBef>
                <a:spcPts val="0"/>
              </a:spcBef>
              <a:spcAft>
                <a:spcPts val="0"/>
              </a:spcAft>
              <a:buSzPts val="2400"/>
              <a:buChar char="●"/>
            </a:pPr>
            <a:r>
              <a:rPr lang="en-US" sz="2400"/>
              <a:t>Classic solution first</a:t>
            </a:r>
            <a:endParaRPr sz="2400"/>
          </a:p>
          <a:p>
            <a:pPr indent="0" lvl="0" marL="457200" rtl="0" algn="l">
              <a:lnSpc>
                <a:spcPct val="200000"/>
              </a:lnSpc>
              <a:spcBef>
                <a:spcPts val="0"/>
              </a:spcBef>
              <a:spcAft>
                <a:spcPts val="0"/>
              </a:spcAft>
              <a:buNone/>
            </a:pPr>
            <a:r>
              <a:t/>
            </a:r>
            <a:endParaRPr sz="2400"/>
          </a:p>
        </p:txBody>
      </p:sp>
      <p:sp>
        <p:nvSpPr>
          <p:cNvPr id="656" name="Google Shape;656;p93"/>
          <p:cNvSpPr txBox="1"/>
          <p:nvPr>
            <p:ph idx="1" type="subTitle"/>
          </p:nvPr>
        </p:nvSpPr>
        <p:spPr>
          <a:xfrm>
            <a:off x="350725" y="1414200"/>
            <a:ext cx="11739600" cy="55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US" sz="2400">
                <a:solidFill>
                  <a:schemeClr val="dk2"/>
                </a:solidFill>
              </a:rPr>
              <a:t>Avoid tool, vendor and tool pushing</a:t>
            </a:r>
            <a:endParaRPr b="1" sz="2400">
              <a:solidFill>
                <a:schemeClr val="dk2"/>
              </a:solidFill>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0" name="Shape 660"/>
        <p:cNvGrpSpPr/>
        <p:nvPr/>
      </p:nvGrpSpPr>
      <p:grpSpPr>
        <a:xfrm>
          <a:off x="0" y="0"/>
          <a:ext cx="0" cy="0"/>
          <a:chOff x="0" y="0"/>
          <a:chExt cx="0" cy="0"/>
        </a:xfrm>
      </p:grpSpPr>
      <p:sp>
        <p:nvSpPr>
          <p:cNvPr id="661" name="Google Shape;661;p94"/>
          <p:cNvSpPr txBox="1"/>
          <p:nvPr>
            <p:ph type="ctrTitle"/>
          </p:nvPr>
        </p:nvSpPr>
        <p:spPr>
          <a:xfrm>
            <a:off x="837750" y="268075"/>
            <a:ext cx="10516500" cy="8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US"/>
              <a:t>Role Of The Architect </a:t>
            </a:r>
            <a:r>
              <a:rPr b="1" lang="en-US"/>
              <a:t>Refactoring</a:t>
            </a:r>
            <a:endParaRPr/>
          </a:p>
        </p:txBody>
      </p:sp>
      <p:sp>
        <p:nvSpPr>
          <p:cNvPr id="662" name="Google Shape;662;p94"/>
          <p:cNvSpPr txBox="1"/>
          <p:nvPr>
            <p:ph idx="2" type="body"/>
          </p:nvPr>
        </p:nvSpPr>
        <p:spPr>
          <a:xfrm>
            <a:off x="756825" y="2070627"/>
            <a:ext cx="10734600" cy="2880000"/>
          </a:xfrm>
          <a:prstGeom prst="rect">
            <a:avLst/>
          </a:prstGeom>
        </p:spPr>
        <p:txBody>
          <a:bodyPr anchorCtr="0" anchor="t" bIns="91425" lIns="91425" spcFirstLastPara="1" rIns="91425" wrap="square" tIns="91425">
            <a:noAutofit/>
          </a:bodyPr>
          <a:lstStyle/>
          <a:p>
            <a:pPr indent="-381000" lvl="0" marL="457200" rtl="0" algn="l">
              <a:lnSpc>
                <a:spcPct val="200000"/>
              </a:lnSpc>
              <a:spcBef>
                <a:spcPts val="0"/>
              </a:spcBef>
              <a:spcAft>
                <a:spcPts val="0"/>
              </a:spcAft>
              <a:buSzPts val="2400"/>
              <a:buChar char="●"/>
            </a:pPr>
            <a:r>
              <a:rPr lang="en-US" sz="2400"/>
              <a:t>Can’t be part of the people management</a:t>
            </a:r>
            <a:endParaRPr sz="2400"/>
          </a:p>
          <a:p>
            <a:pPr indent="-381000" lvl="0" marL="457200" rtl="0" algn="l">
              <a:lnSpc>
                <a:spcPct val="200000"/>
              </a:lnSpc>
              <a:spcBef>
                <a:spcPts val="0"/>
              </a:spcBef>
              <a:spcAft>
                <a:spcPts val="0"/>
              </a:spcAft>
              <a:buSzPts val="2400"/>
              <a:buChar char="●"/>
            </a:pPr>
            <a:r>
              <a:rPr lang="en-US" sz="2400"/>
              <a:t>Different role than organizational work</a:t>
            </a:r>
            <a:endParaRPr sz="2400"/>
          </a:p>
          <a:p>
            <a:pPr indent="-381000" lvl="0" marL="457200" rtl="0" algn="l">
              <a:lnSpc>
                <a:spcPct val="200000"/>
              </a:lnSpc>
              <a:spcBef>
                <a:spcPts val="0"/>
              </a:spcBef>
              <a:spcAft>
                <a:spcPts val="0"/>
              </a:spcAft>
              <a:buSzPts val="2400"/>
              <a:buChar char="●"/>
            </a:pPr>
            <a:r>
              <a:rPr lang="en-US" sz="2400"/>
              <a:t>Don’t distract them with this work</a:t>
            </a:r>
            <a:endParaRPr sz="2400"/>
          </a:p>
        </p:txBody>
      </p:sp>
      <p:sp>
        <p:nvSpPr>
          <p:cNvPr id="663" name="Google Shape;663;p94"/>
          <p:cNvSpPr txBox="1"/>
          <p:nvPr>
            <p:ph idx="1" type="subTitle"/>
          </p:nvPr>
        </p:nvSpPr>
        <p:spPr>
          <a:xfrm>
            <a:off x="350725" y="1414200"/>
            <a:ext cx="11739600" cy="55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US" sz="2400">
                <a:solidFill>
                  <a:schemeClr val="dk2"/>
                </a:solidFill>
              </a:rPr>
              <a:t>Not a manager</a:t>
            </a:r>
            <a:endParaRPr b="1" sz="2400">
              <a:solidFill>
                <a:schemeClr val="dk2"/>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8" name="Shape 168"/>
        <p:cNvGrpSpPr/>
        <p:nvPr/>
      </p:nvGrpSpPr>
      <p:grpSpPr>
        <a:xfrm>
          <a:off x="0" y="0"/>
          <a:ext cx="0" cy="0"/>
          <a:chOff x="0" y="0"/>
          <a:chExt cx="0" cy="0"/>
        </a:xfrm>
      </p:grpSpPr>
      <p:sp>
        <p:nvSpPr>
          <p:cNvPr id="169" name="Google Shape;169;p23"/>
          <p:cNvSpPr txBox="1"/>
          <p:nvPr>
            <p:ph type="ctrTitle"/>
          </p:nvPr>
        </p:nvSpPr>
        <p:spPr>
          <a:xfrm>
            <a:off x="428625" y="268075"/>
            <a:ext cx="11527800" cy="8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US"/>
              <a:t>The</a:t>
            </a:r>
            <a:r>
              <a:rPr b="1" lang="en-US"/>
              <a:t> Spawn </a:t>
            </a:r>
            <a:endParaRPr b="1"/>
          </a:p>
        </p:txBody>
      </p:sp>
      <p:sp>
        <p:nvSpPr>
          <p:cNvPr id="170" name="Google Shape;170;p23"/>
          <p:cNvSpPr txBox="1"/>
          <p:nvPr/>
        </p:nvSpPr>
        <p:spPr>
          <a:xfrm>
            <a:off x="9535625" y="5596100"/>
            <a:ext cx="1980900" cy="30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Open Sans"/>
                <a:ea typeface="Open Sans"/>
                <a:cs typeface="Open Sans"/>
                <a:sym typeface="Open Sans"/>
              </a:rPr>
              <a:t>Source: D3js</a:t>
            </a:r>
            <a:endParaRPr>
              <a:latin typeface="Open Sans"/>
              <a:ea typeface="Open Sans"/>
              <a:cs typeface="Open Sans"/>
              <a:sym typeface="Open Sans"/>
            </a:endParaRPr>
          </a:p>
        </p:txBody>
      </p:sp>
      <p:pic>
        <p:nvPicPr>
          <p:cNvPr id="171" name="Google Shape;171;p23"/>
          <p:cNvPicPr preferRelativeResize="0"/>
          <p:nvPr/>
        </p:nvPicPr>
        <p:blipFill>
          <a:blip r:embed="rId3">
            <a:alphaModFix/>
          </a:blip>
          <a:stretch>
            <a:fillRect/>
          </a:stretch>
        </p:blipFill>
        <p:spPr>
          <a:xfrm>
            <a:off x="3327725" y="1095657"/>
            <a:ext cx="5194149" cy="5136424"/>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7" name="Shape 667"/>
        <p:cNvGrpSpPr/>
        <p:nvPr/>
      </p:nvGrpSpPr>
      <p:grpSpPr>
        <a:xfrm>
          <a:off x="0" y="0"/>
          <a:ext cx="0" cy="0"/>
          <a:chOff x="0" y="0"/>
          <a:chExt cx="0" cy="0"/>
        </a:xfrm>
      </p:grpSpPr>
      <p:sp>
        <p:nvSpPr>
          <p:cNvPr id="668" name="Google Shape;668;p95"/>
          <p:cNvSpPr txBox="1"/>
          <p:nvPr>
            <p:ph type="ctrTitle"/>
          </p:nvPr>
        </p:nvSpPr>
        <p:spPr>
          <a:xfrm>
            <a:off x="837750" y="268075"/>
            <a:ext cx="10516500" cy="8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US"/>
              <a:t>Role </a:t>
            </a:r>
            <a:r>
              <a:rPr lang="en-US"/>
              <a:t>Of The</a:t>
            </a:r>
            <a:r>
              <a:rPr lang="en-US"/>
              <a:t> Architect </a:t>
            </a:r>
            <a:r>
              <a:rPr b="1" lang="en-US"/>
              <a:t>Refactoring</a:t>
            </a:r>
            <a:endParaRPr b="1"/>
          </a:p>
        </p:txBody>
      </p:sp>
      <p:sp>
        <p:nvSpPr>
          <p:cNvPr id="669" name="Google Shape;669;p95"/>
          <p:cNvSpPr txBox="1"/>
          <p:nvPr>
            <p:ph idx="1" type="subTitle"/>
          </p:nvPr>
        </p:nvSpPr>
        <p:spPr>
          <a:xfrm>
            <a:off x="350725" y="1414200"/>
            <a:ext cx="11739600" cy="55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US" sz="2400">
                <a:solidFill>
                  <a:schemeClr val="dk2"/>
                </a:solidFill>
              </a:rPr>
              <a:t>Play to the strengths</a:t>
            </a:r>
            <a:endParaRPr b="1" sz="2400">
              <a:solidFill>
                <a:schemeClr val="dk2"/>
              </a:solidFill>
            </a:endParaRPr>
          </a:p>
        </p:txBody>
      </p:sp>
      <p:sp>
        <p:nvSpPr>
          <p:cNvPr id="670" name="Google Shape;670;p95"/>
          <p:cNvSpPr txBox="1"/>
          <p:nvPr>
            <p:ph idx="2" type="body"/>
          </p:nvPr>
        </p:nvSpPr>
        <p:spPr>
          <a:xfrm>
            <a:off x="756825" y="2070624"/>
            <a:ext cx="10734600" cy="3831600"/>
          </a:xfrm>
          <a:prstGeom prst="rect">
            <a:avLst/>
          </a:prstGeom>
        </p:spPr>
        <p:txBody>
          <a:bodyPr anchorCtr="0" anchor="t" bIns="91425" lIns="91425" spcFirstLastPara="1" rIns="91425" wrap="square" tIns="91425">
            <a:noAutofit/>
          </a:bodyPr>
          <a:lstStyle/>
          <a:p>
            <a:pPr indent="-381000" lvl="0" marL="457200" rtl="0" algn="l">
              <a:lnSpc>
                <a:spcPct val="200000"/>
              </a:lnSpc>
              <a:spcBef>
                <a:spcPts val="0"/>
              </a:spcBef>
              <a:spcAft>
                <a:spcPts val="0"/>
              </a:spcAft>
              <a:buSzPts val="2400"/>
              <a:buChar char="●"/>
            </a:pPr>
            <a:r>
              <a:rPr lang="en-US" sz="2400"/>
              <a:t>Don’t force to be the jack all</a:t>
            </a:r>
            <a:endParaRPr sz="2400"/>
          </a:p>
          <a:p>
            <a:pPr indent="-381000" lvl="0" marL="457200" rtl="0" algn="l">
              <a:lnSpc>
                <a:spcPct val="200000"/>
              </a:lnSpc>
              <a:spcBef>
                <a:spcPts val="0"/>
              </a:spcBef>
              <a:spcAft>
                <a:spcPts val="0"/>
              </a:spcAft>
              <a:buSzPts val="2400"/>
              <a:buChar char="●"/>
            </a:pPr>
            <a:r>
              <a:rPr lang="en-US" sz="2400"/>
              <a:t>Honor expertise and interests</a:t>
            </a:r>
            <a:endParaRPr sz="2400"/>
          </a:p>
          <a:p>
            <a:pPr indent="-381000" lvl="1" marL="914400" rtl="0" algn="l">
              <a:lnSpc>
                <a:spcPct val="200000"/>
              </a:lnSpc>
              <a:spcBef>
                <a:spcPts val="0"/>
              </a:spcBef>
              <a:spcAft>
                <a:spcPts val="0"/>
              </a:spcAft>
              <a:buSzPts val="2400"/>
              <a:buChar char="○"/>
            </a:pPr>
            <a:r>
              <a:rPr lang="en-US" sz="2400"/>
              <a:t>Avoid painting someone in the corner</a:t>
            </a:r>
            <a:endParaRPr sz="2400"/>
          </a:p>
          <a:p>
            <a:pPr indent="-381000" lvl="1" marL="914400" rtl="0" algn="l">
              <a:lnSpc>
                <a:spcPct val="200000"/>
              </a:lnSpc>
              <a:spcBef>
                <a:spcPts val="0"/>
              </a:spcBef>
              <a:spcAft>
                <a:spcPts val="0"/>
              </a:spcAft>
              <a:buSzPts val="2400"/>
              <a:buChar char="○"/>
            </a:pPr>
            <a:r>
              <a:rPr lang="en-US" sz="2400"/>
              <a:t>Push for owning the experience</a:t>
            </a:r>
            <a:endParaRPr sz="2400"/>
          </a:p>
          <a:p>
            <a:pPr indent="-381000" lvl="0" marL="457200" rtl="0" algn="l">
              <a:lnSpc>
                <a:spcPct val="200000"/>
              </a:lnSpc>
              <a:spcBef>
                <a:spcPts val="0"/>
              </a:spcBef>
              <a:spcAft>
                <a:spcPts val="0"/>
              </a:spcAft>
              <a:buSzPts val="2400"/>
              <a:buChar char="●"/>
            </a:pPr>
            <a:r>
              <a:rPr lang="en-US" sz="2400"/>
              <a:t>Know this role is not a fit for every ace developer</a:t>
            </a:r>
            <a:endParaRPr sz="2400"/>
          </a:p>
          <a:p>
            <a:pPr indent="-381000" lvl="0" marL="457200" rtl="0" algn="l">
              <a:lnSpc>
                <a:spcPct val="200000"/>
              </a:lnSpc>
              <a:spcBef>
                <a:spcPts val="0"/>
              </a:spcBef>
              <a:spcAft>
                <a:spcPts val="0"/>
              </a:spcAft>
              <a:buSzPts val="2400"/>
              <a:buChar char="●"/>
            </a:pPr>
            <a:r>
              <a:rPr lang="en-US" sz="2400"/>
              <a:t>Burnouts happen faster when you hate what you do</a:t>
            </a:r>
            <a:endParaRPr sz="2400"/>
          </a:p>
          <a:p>
            <a:pPr indent="0" lvl="0" marL="0" rtl="0" algn="l">
              <a:lnSpc>
                <a:spcPct val="200000"/>
              </a:lnSpc>
              <a:spcBef>
                <a:spcPts val="0"/>
              </a:spcBef>
              <a:spcAft>
                <a:spcPts val="0"/>
              </a:spcAft>
              <a:buNone/>
            </a:pPr>
            <a:r>
              <a:t/>
            </a:r>
            <a:endParaRPr sz="2400"/>
          </a:p>
          <a:p>
            <a:pPr indent="0" lvl="0" marL="457200" rtl="0" algn="l">
              <a:lnSpc>
                <a:spcPct val="200000"/>
              </a:lnSpc>
              <a:spcBef>
                <a:spcPts val="0"/>
              </a:spcBef>
              <a:spcAft>
                <a:spcPts val="0"/>
              </a:spcAft>
              <a:buNone/>
            </a:pPr>
            <a:r>
              <a:t/>
            </a:r>
            <a:endParaRPr sz="2400"/>
          </a:p>
          <a:p>
            <a:pPr indent="0" lvl="0" marL="457200" rtl="0" algn="l">
              <a:lnSpc>
                <a:spcPct val="200000"/>
              </a:lnSpc>
              <a:spcBef>
                <a:spcPts val="0"/>
              </a:spcBef>
              <a:spcAft>
                <a:spcPts val="0"/>
              </a:spcAft>
              <a:buNone/>
            </a:pPr>
            <a:r>
              <a:t/>
            </a:r>
            <a:endParaRPr sz="2400"/>
          </a:p>
          <a:p>
            <a:pPr indent="0" lvl="0" marL="0" rtl="0" algn="l">
              <a:lnSpc>
                <a:spcPct val="200000"/>
              </a:lnSpc>
              <a:spcBef>
                <a:spcPts val="0"/>
              </a:spcBef>
              <a:spcAft>
                <a:spcPts val="0"/>
              </a:spcAft>
              <a:buNone/>
            </a:pPr>
            <a:r>
              <a:t/>
            </a:r>
            <a:endParaRPr sz="2400"/>
          </a:p>
          <a:p>
            <a:pPr indent="0" lvl="0" marL="457200" rtl="0" algn="l">
              <a:lnSpc>
                <a:spcPct val="200000"/>
              </a:lnSpc>
              <a:spcBef>
                <a:spcPts val="0"/>
              </a:spcBef>
              <a:spcAft>
                <a:spcPts val="0"/>
              </a:spcAft>
              <a:buNone/>
            </a:pPr>
            <a:r>
              <a:t/>
            </a:r>
            <a:endParaRPr sz="2400"/>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4" name="Shape 674"/>
        <p:cNvGrpSpPr/>
        <p:nvPr/>
      </p:nvGrpSpPr>
      <p:grpSpPr>
        <a:xfrm>
          <a:off x="0" y="0"/>
          <a:ext cx="0" cy="0"/>
          <a:chOff x="0" y="0"/>
          <a:chExt cx="0" cy="0"/>
        </a:xfrm>
      </p:grpSpPr>
      <p:sp>
        <p:nvSpPr>
          <p:cNvPr id="675" name="Google Shape;675;p96"/>
          <p:cNvSpPr txBox="1"/>
          <p:nvPr>
            <p:ph type="ctrTitle"/>
          </p:nvPr>
        </p:nvSpPr>
        <p:spPr>
          <a:xfrm>
            <a:off x="837750" y="268075"/>
            <a:ext cx="10516500" cy="8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US"/>
              <a:t>Role Of The Architect </a:t>
            </a:r>
            <a:r>
              <a:rPr b="1" lang="en-US"/>
              <a:t>Refactoring</a:t>
            </a:r>
            <a:endParaRPr/>
          </a:p>
        </p:txBody>
      </p:sp>
      <p:pic>
        <p:nvPicPr>
          <p:cNvPr id="676" name="Google Shape;676;p96"/>
          <p:cNvPicPr preferRelativeResize="0"/>
          <p:nvPr/>
        </p:nvPicPr>
        <p:blipFill>
          <a:blip r:embed="rId3">
            <a:alphaModFix/>
          </a:blip>
          <a:stretch>
            <a:fillRect/>
          </a:stretch>
        </p:blipFill>
        <p:spPr>
          <a:xfrm>
            <a:off x="2629525" y="1140775"/>
            <a:ext cx="6345950" cy="5064274"/>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0" name="Shape 680"/>
        <p:cNvGrpSpPr/>
        <p:nvPr/>
      </p:nvGrpSpPr>
      <p:grpSpPr>
        <a:xfrm>
          <a:off x="0" y="0"/>
          <a:ext cx="0" cy="0"/>
          <a:chOff x="0" y="0"/>
          <a:chExt cx="0" cy="0"/>
        </a:xfrm>
      </p:grpSpPr>
      <p:sp>
        <p:nvSpPr>
          <p:cNvPr id="681" name="Google Shape;681;p97"/>
          <p:cNvSpPr txBox="1"/>
          <p:nvPr>
            <p:ph type="ctrTitle"/>
          </p:nvPr>
        </p:nvSpPr>
        <p:spPr>
          <a:xfrm>
            <a:off x="837750" y="268075"/>
            <a:ext cx="10516500" cy="8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US"/>
              <a:t>Who Should Become An</a:t>
            </a:r>
            <a:r>
              <a:rPr b="1" lang="en-US"/>
              <a:t> </a:t>
            </a:r>
            <a:r>
              <a:rPr b="1" lang="en-US"/>
              <a:t>Architect?</a:t>
            </a:r>
            <a:endParaRPr b="1"/>
          </a:p>
        </p:txBody>
      </p:sp>
      <p:pic>
        <p:nvPicPr>
          <p:cNvPr id="682" name="Google Shape;682;p97"/>
          <p:cNvPicPr preferRelativeResize="0"/>
          <p:nvPr/>
        </p:nvPicPr>
        <p:blipFill>
          <a:blip r:embed="rId3">
            <a:alphaModFix/>
          </a:blip>
          <a:stretch>
            <a:fillRect/>
          </a:stretch>
        </p:blipFill>
        <p:spPr>
          <a:xfrm>
            <a:off x="2200600" y="1017950"/>
            <a:ext cx="7790797" cy="5185002"/>
          </a:xfrm>
          <a:prstGeom prst="rect">
            <a:avLst/>
          </a:prstGeom>
          <a:noFill/>
          <a:ln>
            <a:noFill/>
          </a:ln>
        </p:spPr>
      </p:pic>
      <p:sp>
        <p:nvSpPr>
          <p:cNvPr id="683" name="Google Shape;683;p97"/>
          <p:cNvSpPr txBox="1"/>
          <p:nvPr/>
        </p:nvSpPr>
        <p:spPr>
          <a:xfrm>
            <a:off x="5681075" y="2979300"/>
            <a:ext cx="378600" cy="68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4600">
                <a:solidFill>
                  <a:schemeClr val="dk1"/>
                </a:solidFill>
                <a:latin typeface="Titillium Web"/>
                <a:ea typeface="Titillium Web"/>
                <a:cs typeface="Titillium Web"/>
                <a:sym typeface="Titillium Web"/>
              </a:rPr>
              <a:t>?</a:t>
            </a:r>
            <a:endParaRPr sz="4800">
              <a:solidFill>
                <a:schemeClr val="dk1"/>
              </a:solidFill>
              <a:latin typeface="Titillium Web"/>
              <a:ea typeface="Titillium Web"/>
              <a:cs typeface="Titillium Web"/>
              <a:sym typeface="Titillium Web"/>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7" name="Shape 687"/>
        <p:cNvGrpSpPr/>
        <p:nvPr/>
      </p:nvGrpSpPr>
      <p:grpSpPr>
        <a:xfrm>
          <a:off x="0" y="0"/>
          <a:ext cx="0" cy="0"/>
          <a:chOff x="0" y="0"/>
          <a:chExt cx="0" cy="0"/>
        </a:xfrm>
      </p:grpSpPr>
      <p:sp>
        <p:nvSpPr>
          <p:cNvPr id="688" name="Google Shape;688;p98"/>
          <p:cNvSpPr txBox="1"/>
          <p:nvPr>
            <p:ph type="ctrTitle"/>
          </p:nvPr>
        </p:nvSpPr>
        <p:spPr>
          <a:xfrm>
            <a:off x="837750" y="268075"/>
            <a:ext cx="10516500" cy="8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US"/>
              <a:t>Who Should Become An</a:t>
            </a:r>
            <a:r>
              <a:rPr b="1" lang="en-US"/>
              <a:t> Architect?</a:t>
            </a:r>
            <a:endParaRPr b="1"/>
          </a:p>
        </p:txBody>
      </p:sp>
      <p:sp>
        <p:nvSpPr>
          <p:cNvPr id="689" name="Google Shape;689;p98"/>
          <p:cNvSpPr txBox="1"/>
          <p:nvPr>
            <p:ph idx="2" type="body"/>
          </p:nvPr>
        </p:nvSpPr>
        <p:spPr>
          <a:xfrm>
            <a:off x="756825" y="2070619"/>
            <a:ext cx="10734600" cy="2149800"/>
          </a:xfrm>
          <a:prstGeom prst="rect">
            <a:avLst/>
          </a:prstGeom>
        </p:spPr>
        <p:txBody>
          <a:bodyPr anchorCtr="0" anchor="t" bIns="91425" lIns="91425" spcFirstLastPara="1" rIns="91425" wrap="square" tIns="91425">
            <a:noAutofit/>
          </a:bodyPr>
          <a:lstStyle/>
          <a:p>
            <a:pPr indent="-381000" lvl="0" marL="457200" rtl="0" algn="l">
              <a:lnSpc>
                <a:spcPct val="200000"/>
              </a:lnSpc>
              <a:spcBef>
                <a:spcPts val="0"/>
              </a:spcBef>
              <a:spcAft>
                <a:spcPts val="0"/>
              </a:spcAft>
              <a:buSzPts val="2400"/>
              <a:buChar char="●"/>
            </a:pPr>
            <a:r>
              <a:rPr lang="en-US" sz="2400"/>
              <a:t>Excellent</a:t>
            </a:r>
            <a:r>
              <a:rPr lang="en-US" sz="2400"/>
              <a:t> engineers? </a:t>
            </a:r>
            <a:endParaRPr sz="2400"/>
          </a:p>
          <a:p>
            <a:pPr indent="-381000" lvl="0" marL="457200" rtl="0" algn="l">
              <a:lnSpc>
                <a:spcPct val="200000"/>
              </a:lnSpc>
              <a:spcBef>
                <a:spcPts val="0"/>
              </a:spcBef>
              <a:spcAft>
                <a:spcPts val="0"/>
              </a:spcAft>
              <a:buSzPts val="2400"/>
              <a:buChar char="●"/>
            </a:pPr>
            <a:r>
              <a:rPr lang="en-US" sz="2400"/>
              <a:t>Most experienced ones?</a:t>
            </a:r>
            <a:endParaRPr sz="2400"/>
          </a:p>
          <a:p>
            <a:pPr indent="-381000" lvl="0" marL="457200" rtl="0" algn="l">
              <a:lnSpc>
                <a:spcPct val="200000"/>
              </a:lnSpc>
              <a:spcBef>
                <a:spcPts val="0"/>
              </a:spcBef>
              <a:spcAft>
                <a:spcPts val="0"/>
              </a:spcAft>
              <a:buSzPts val="2400"/>
              <a:buChar char="●"/>
            </a:pPr>
            <a:r>
              <a:rPr lang="en-US" sz="2400"/>
              <a:t>Problem solvers?</a:t>
            </a:r>
            <a:endParaRPr sz="2400"/>
          </a:p>
          <a:p>
            <a:pPr indent="-381000" lvl="0" marL="457200" rtl="0" algn="l">
              <a:lnSpc>
                <a:spcPct val="200000"/>
              </a:lnSpc>
              <a:spcBef>
                <a:spcPts val="0"/>
              </a:spcBef>
              <a:spcAft>
                <a:spcPts val="0"/>
              </a:spcAft>
              <a:buSzPts val="2400"/>
              <a:buChar char="●"/>
            </a:pPr>
            <a:r>
              <a:rPr lang="en-US" sz="2400"/>
              <a:t>Great communicators?</a:t>
            </a:r>
            <a:endParaRPr sz="2400"/>
          </a:p>
          <a:p>
            <a:pPr indent="0" lvl="0" marL="457200" rtl="0" algn="l">
              <a:lnSpc>
                <a:spcPct val="200000"/>
              </a:lnSpc>
              <a:spcBef>
                <a:spcPts val="0"/>
              </a:spcBef>
              <a:spcAft>
                <a:spcPts val="0"/>
              </a:spcAft>
              <a:buNone/>
            </a:pPr>
            <a:r>
              <a:t/>
            </a:r>
            <a:endParaRPr sz="2400"/>
          </a:p>
          <a:p>
            <a:pPr indent="0" lvl="0" marL="457200" rtl="0" algn="l">
              <a:lnSpc>
                <a:spcPct val="200000"/>
              </a:lnSpc>
              <a:spcBef>
                <a:spcPts val="0"/>
              </a:spcBef>
              <a:spcAft>
                <a:spcPts val="0"/>
              </a:spcAft>
              <a:buNone/>
            </a:pPr>
            <a:r>
              <a:t/>
            </a:r>
            <a:endParaRPr sz="2400"/>
          </a:p>
        </p:txBody>
      </p:sp>
      <p:sp>
        <p:nvSpPr>
          <p:cNvPr id="690" name="Google Shape;690;p98"/>
          <p:cNvSpPr txBox="1"/>
          <p:nvPr>
            <p:ph idx="1" type="subTitle"/>
          </p:nvPr>
        </p:nvSpPr>
        <p:spPr>
          <a:xfrm>
            <a:off x="350725" y="1414200"/>
            <a:ext cx="11739600" cy="55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US" sz="2400">
                <a:solidFill>
                  <a:schemeClr val="dk2"/>
                </a:solidFill>
              </a:rPr>
              <a:t>A corollary to the role of the architect refactoring</a:t>
            </a:r>
            <a:endParaRPr b="1" sz="2400">
              <a:solidFill>
                <a:schemeClr val="dk2"/>
              </a:solidFill>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4" name="Shape 694"/>
        <p:cNvGrpSpPr/>
        <p:nvPr/>
      </p:nvGrpSpPr>
      <p:grpSpPr>
        <a:xfrm>
          <a:off x="0" y="0"/>
          <a:ext cx="0" cy="0"/>
          <a:chOff x="0" y="0"/>
          <a:chExt cx="0" cy="0"/>
        </a:xfrm>
      </p:grpSpPr>
      <p:sp>
        <p:nvSpPr>
          <p:cNvPr id="695" name="Google Shape;695;p99"/>
          <p:cNvSpPr txBox="1"/>
          <p:nvPr>
            <p:ph type="ctrTitle"/>
          </p:nvPr>
        </p:nvSpPr>
        <p:spPr>
          <a:xfrm>
            <a:off x="837750" y="268075"/>
            <a:ext cx="10516500" cy="8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US"/>
              <a:t>Architect’s</a:t>
            </a:r>
            <a:r>
              <a:rPr b="1" lang="en-US"/>
              <a:t> Role</a:t>
            </a:r>
            <a:endParaRPr b="1"/>
          </a:p>
        </p:txBody>
      </p:sp>
      <p:sp>
        <p:nvSpPr>
          <p:cNvPr id="696" name="Google Shape;696;p99"/>
          <p:cNvSpPr txBox="1"/>
          <p:nvPr>
            <p:ph idx="2" type="body"/>
          </p:nvPr>
        </p:nvSpPr>
        <p:spPr>
          <a:xfrm>
            <a:off x="772925" y="1893532"/>
            <a:ext cx="10734600" cy="4641600"/>
          </a:xfrm>
          <a:prstGeom prst="rect">
            <a:avLst/>
          </a:prstGeom>
        </p:spPr>
        <p:txBody>
          <a:bodyPr anchorCtr="0" anchor="t" bIns="91425" lIns="91425" spcFirstLastPara="1" rIns="91425" wrap="square" tIns="91425">
            <a:noAutofit/>
          </a:bodyPr>
          <a:lstStyle/>
          <a:p>
            <a:pPr indent="-374650" lvl="0" marL="457200" rtl="0" algn="l">
              <a:lnSpc>
                <a:spcPct val="200000"/>
              </a:lnSpc>
              <a:spcBef>
                <a:spcPts val="0"/>
              </a:spcBef>
              <a:spcAft>
                <a:spcPts val="0"/>
              </a:spcAft>
              <a:buSzPts val="2300"/>
              <a:buChar char="●"/>
            </a:pPr>
            <a:r>
              <a:rPr lang="en-US" sz="2300"/>
              <a:t>Can teach with empathy</a:t>
            </a:r>
            <a:endParaRPr sz="2300"/>
          </a:p>
          <a:p>
            <a:pPr indent="-374650" lvl="0" marL="457200" rtl="0" algn="l">
              <a:lnSpc>
                <a:spcPct val="200000"/>
              </a:lnSpc>
              <a:spcBef>
                <a:spcPts val="0"/>
              </a:spcBef>
              <a:spcAft>
                <a:spcPts val="0"/>
              </a:spcAft>
              <a:buSzPts val="2300"/>
              <a:buChar char="●"/>
            </a:pPr>
            <a:r>
              <a:rPr lang="en-US" sz="2300"/>
              <a:t>Wide variety of development experience</a:t>
            </a:r>
            <a:endParaRPr sz="2300"/>
          </a:p>
          <a:p>
            <a:pPr indent="-374650" lvl="0" marL="457200" rtl="0" algn="l">
              <a:lnSpc>
                <a:spcPct val="200000"/>
              </a:lnSpc>
              <a:spcBef>
                <a:spcPts val="0"/>
              </a:spcBef>
              <a:spcAft>
                <a:spcPts val="0"/>
              </a:spcAft>
              <a:buSzPts val="2300"/>
              <a:buChar char="●"/>
            </a:pPr>
            <a:r>
              <a:rPr lang="en-US" sz="2300"/>
              <a:t>Good communications skills</a:t>
            </a:r>
            <a:endParaRPr sz="2300"/>
          </a:p>
          <a:p>
            <a:pPr indent="-374650" lvl="0" marL="457200" rtl="0" algn="l">
              <a:lnSpc>
                <a:spcPct val="200000"/>
              </a:lnSpc>
              <a:spcBef>
                <a:spcPts val="0"/>
              </a:spcBef>
              <a:spcAft>
                <a:spcPts val="0"/>
              </a:spcAft>
              <a:buSzPts val="2300"/>
              <a:buChar char="●"/>
            </a:pPr>
            <a:r>
              <a:rPr lang="en-US" sz="2300"/>
              <a:t>Not shying away from getting hands dirty from talking to business or code</a:t>
            </a:r>
            <a:endParaRPr sz="2300"/>
          </a:p>
          <a:p>
            <a:pPr indent="-374650" lvl="0" marL="457200" rtl="0" algn="l">
              <a:lnSpc>
                <a:spcPct val="200000"/>
              </a:lnSpc>
              <a:spcBef>
                <a:spcPts val="0"/>
              </a:spcBef>
              <a:spcAft>
                <a:spcPts val="0"/>
              </a:spcAft>
              <a:buSzPts val="2300"/>
              <a:buChar char="●"/>
            </a:pPr>
            <a:r>
              <a:rPr lang="en-US" sz="2300"/>
              <a:t>Ability to handle </a:t>
            </a:r>
            <a:r>
              <a:rPr lang="en-US" sz="2300"/>
              <a:t>uncertainty</a:t>
            </a:r>
            <a:r>
              <a:rPr lang="en-US" sz="2300"/>
              <a:t> </a:t>
            </a:r>
            <a:endParaRPr sz="2300"/>
          </a:p>
          <a:p>
            <a:pPr indent="-374650" lvl="0" marL="457200" rtl="0" algn="l">
              <a:lnSpc>
                <a:spcPct val="200000"/>
              </a:lnSpc>
              <a:spcBef>
                <a:spcPts val="0"/>
              </a:spcBef>
              <a:spcAft>
                <a:spcPts val="0"/>
              </a:spcAft>
              <a:buSzPts val="2300"/>
              <a:buChar char="●"/>
            </a:pPr>
            <a:r>
              <a:rPr lang="en-US" sz="2300"/>
              <a:t>Pragmatic</a:t>
            </a:r>
            <a:endParaRPr sz="2300"/>
          </a:p>
          <a:p>
            <a:pPr indent="0" lvl="0" marL="457200" rtl="0" algn="l">
              <a:lnSpc>
                <a:spcPct val="200000"/>
              </a:lnSpc>
              <a:spcBef>
                <a:spcPts val="0"/>
              </a:spcBef>
              <a:spcAft>
                <a:spcPts val="0"/>
              </a:spcAft>
              <a:buNone/>
            </a:pPr>
            <a:r>
              <a:t/>
            </a:r>
            <a:endParaRPr sz="2300"/>
          </a:p>
          <a:p>
            <a:pPr indent="0" lvl="0" marL="457200" rtl="0" algn="l">
              <a:lnSpc>
                <a:spcPct val="200000"/>
              </a:lnSpc>
              <a:spcBef>
                <a:spcPts val="0"/>
              </a:spcBef>
              <a:spcAft>
                <a:spcPts val="0"/>
              </a:spcAft>
              <a:buNone/>
            </a:pPr>
            <a:r>
              <a:t/>
            </a:r>
            <a:endParaRPr sz="2300"/>
          </a:p>
        </p:txBody>
      </p:sp>
      <p:sp>
        <p:nvSpPr>
          <p:cNvPr id="697" name="Google Shape;697;p99"/>
          <p:cNvSpPr txBox="1"/>
          <p:nvPr>
            <p:ph idx="1" type="subTitle"/>
          </p:nvPr>
        </p:nvSpPr>
        <p:spPr>
          <a:xfrm>
            <a:off x="366825" y="1237100"/>
            <a:ext cx="11739600" cy="55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US" sz="2400">
                <a:solidFill>
                  <a:schemeClr val="dk2"/>
                </a:solidFill>
              </a:rPr>
              <a:t>Qualities</a:t>
            </a:r>
            <a:endParaRPr b="1" sz="2400">
              <a:solidFill>
                <a:schemeClr val="dk2"/>
              </a:solidFill>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1" name="Shape 701"/>
        <p:cNvGrpSpPr/>
        <p:nvPr/>
      </p:nvGrpSpPr>
      <p:grpSpPr>
        <a:xfrm>
          <a:off x="0" y="0"/>
          <a:ext cx="0" cy="0"/>
          <a:chOff x="0" y="0"/>
          <a:chExt cx="0" cy="0"/>
        </a:xfrm>
      </p:grpSpPr>
      <p:sp>
        <p:nvSpPr>
          <p:cNvPr id="702" name="Google Shape;702;p100"/>
          <p:cNvSpPr txBox="1"/>
          <p:nvPr>
            <p:ph type="title"/>
          </p:nvPr>
        </p:nvSpPr>
        <p:spPr>
          <a:xfrm>
            <a:off x="2477425" y="3535250"/>
            <a:ext cx="7389900" cy="1189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US"/>
              <a:t>PARTING THOUGHTS</a:t>
            </a:r>
            <a:endParaRPr/>
          </a:p>
        </p:txBody>
      </p:sp>
      <p:pic>
        <p:nvPicPr>
          <p:cNvPr id="703" name="Google Shape;703;p100"/>
          <p:cNvPicPr preferRelativeResize="0"/>
          <p:nvPr/>
        </p:nvPicPr>
        <p:blipFill>
          <a:blip r:embed="rId3">
            <a:alphaModFix/>
          </a:blip>
          <a:stretch>
            <a:fillRect/>
          </a:stretch>
        </p:blipFill>
        <p:spPr>
          <a:xfrm>
            <a:off x="5884097" y="2328450"/>
            <a:ext cx="423800" cy="544563"/>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7" name="Shape 707"/>
        <p:cNvGrpSpPr/>
        <p:nvPr/>
      </p:nvGrpSpPr>
      <p:grpSpPr>
        <a:xfrm>
          <a:off x="0" y="0"/>
          <a:ext cx="0" cy="0"/>
          <a:chOff x="0" y="0"/>
          <a:chExt cx="0" cy="0"/>
        </a:xfrm>
      </p:grpSpPr>
      <p:sp>
        <p:nvSpPr>
          <p:cNvPr id="708" name="Google Shape;708;p101"/>
          <p:cNvSpPr txBox="1"/>
          <p:nvPr>
            <p:ph type="ctrTitle"/>
          </p:nvPr>
        </p:nvSpPr>
        <p:spPr>
          <a:xfrm>
            <a:off x="837750" y="268075"/>
            <a:ext cx="10516500" cy="8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US"/>
              <a:t>Architecture</a:t>
            </a:r>
            <a:endParaRPr b="1"/>
          </a:p>
        </p:txBody>
      </p:sp>
      <p:sp>
        <p:nvSpPr>
          <p:cNvPr id="709" name="Google Shape;709;p101"/>
          <p:cNvSpPr txBox="1"/>
          <p:nvPr>
            <p:ph idx="1" type="subTitle"/>
          </p:nvPr>
        </p:nvSpPr>
        <p:spPr>
          <a:xfrm>
            <a:off x="348875" y="1057600"/>
            <a:ext cx="11739600" cy="55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US" sz="2400">
                <a:solidFill>
                  <a:schemeClr val="dk2"/>
                </a:solidFill>
              </a:rPr>
              <a:t>Microservices</a:t>
            </a:r>
            <a:endParaRPr b="1" sz="2400">
              <a:solidFill>
                <a:schemeClr val="dk2"/>
              </a:solidFill>
            </a:endParaRPr>
          </a:p>
        </p:txBody>
      </p:sp>
      <p:sp>
        <p:nvSpPr>
          <p:cNvPr id="710" name="Google Shape;710;p101"/>
          <p:cNvSpPr txBox="1"/>
          <p:nvPr>
            <p:ph idx="2" type="body"/>
          </p:nvPr>
        </p:nvSpPr>
        <p:spPr>
          <a:xfrm>
            <a:off x="728700" y="1776574"/>
            <a:ext cx="10734600" cy="3466500"/>
          </a:xfrm>
          <a:prstGeom prst="rect">
            <a:avLst/>
          </a:prstGeom>
        </p:spPr>
        <p:txBody>
          <a:bodyPr anchorCtr="0" anchor="t" bIns="91425" lIns="91425" spcFirstLastPara="1" rIns="91425" wrap="square" tIns="91425">
            <a:noAutofit/>
          </a:bodyPr>
          <a:lstStyle/>
          <a:p>
            <a:pPr indent="-381000" lvl="0" marL="457200" rtl="0" algn="l">
              <a:lnSpc>
                <a:spcPct val="200000"/>
              </a:lnSpc>
              <a:spcBef>
                <a:spcPts val="0"/>
              </a:spcBef>
              <a:spcAft>
                <a:spcPts val="0"/>
              </a:spcAft>
              <a:buSzPts val="2400"/>
              <a:buChar char="●"/>
            </a:pPr>
            <a:r>
              <a:rPr lang="en-US" sz="2400"/>
              <a:t>Autonomy</a:t>
            </a:r>
            <a:endParaRPr sz="2400"/>
          </a:p>
          <a:p>
            <a:pPr indent="-381000" lvl="0" marL="457200" rtl="0" algn="l">
              <a:lnSpc>
                <a:spcPct val="200000"/>
              </a:lnSpc>
              <a:spcBef>
                <a:spcPts val="0"/>
              </a:spcBef>
              <a:spcAft>
                <a:spcPts val="0"/>
              </a:spcAft>
              <a:buSzPts val="2400"/>
              <a:buChar char="●"/>
            </a:pPr>
            <a:r>
              <a:rPr lang="en-US" sz="2400"/>
              <a:t>“With great power (of Autonomy) comes great responsibility”</a:t>
            </a:r>
            <a:endParaRPr sz="2400"/>
          </a:p>
          <a:p>
            <a:pPr indent="-381000" lvl="0" marL="457200" rtl="0" algn="l">
              <a:lnSpc>
                <a:spcPct val="200000"/>
              </a:lnSpc>
              <a:spcBef>
                <a:spcPts val="0"/>
              </a:spcBef>
              <a:spcAft>
                <a:spcPts val="0"/>
              </a:spcAft>
              <a:buSzPts val="2400"/>
              <a:buChar char="●"/>
            </a:pPr>
            <a:r>
              <a:rPr lang="en-US" sz="2400"/>
              <a:t>They can bring in a lot of churn in the org</a:t>
            </a:r>
            <a:endParaRPr sz="2400"/>
          </a:p>
          <a:p>
            <a:pPr indent="0" lvl="0" marL="0" rtl="0" algn="l">
              <a:lnSpc>
                <a:spcPct val="200000"/>
              </a:lnSpc>
              <a:spcBef>
                <a:spcPts val="0"/>
              </a:spcBef>
              <a:spcAft>
                <a:spcPts val="0"/>
              </a:spcAft>
              <a:buNone/>
            </a:pPr>
            <a:r>
              <a:t/>
            </a:r>
            <a:endParaRPr sz="2400"/>
          </a:p>
          <a:p>
            <a:pPr indent="0" lvl="0" marL="457200" rtl="0" algn="l">
              <a:lnSpc>
                <a:spcPct val="200000"/>
              </a:lnSpc>
              <a:spcBef>
                <a:spcPts val="0"/>
              </a:spcBef>
              <a:spcAft>
                <a:spcPts val="0"/>
              </a:spcAft>
              <a:buNone/>
            </a:pPr>
            <a:r>
              <a:t/>
            </a:r>
            <a:endParaRPr sz="2400"/>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4" name="Shape 714"/>
        <p:cNvGrpSpPr/>
        <p:nvPr/>
      </p:nvGrpSpPr>
      <p:grpSpPr>
        <a:xfrm>
          <a:off x="0" y="0"/>
          <a:ext cx="0" cy="0"/>
          <a:chOff x="0" y="0"/>
          <a:chExt cx="0" cy="0"/>
        </a:xfrm>
      </p:grpSpPr>
      <p:sp>
        <p:nvSpPr>
          <p:cNvPr id="715" name="Google Shape;715;p102"/>
          <p:cNvSpPr txBox="1"/>
          <p:nvPr>
            <p:ph type="ctrTitle"/>
          </p:nvPr>
        </p:nvSpPr>
        <p:spPr>
          <a:xfrm>
            <a:off x="837750" y="268075"/>
            <a:ext cx="10516500" cy="8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US"/>
              <a:t>Takeaways</a:t>
            </a:r>
            <a:r>
              <a:rPr b="1" lang="en-US"/>
              <a:t> Architecture</a:t>
            </a:r>
            <a:endParaRPr b="1"/>
          </a:p>
        </p:txBody>
      </p:sp>
      <p:sp>
        <p:nvSpPr>
          <p:cNvPr id="716" name="Google Shape;716;p102"/>
          <p:cNvSpPr txBox="1"/>
          <p:nvPr>
            <p:ph idx="1" type="subTitle"/>
          </p:nvPr>
        </p:nvSpPr>
        <p:spPr>
          <a:xfrm>
            <a:off x="348875" y="1057600"/>
            <a:ext cx="11739600" cy="55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b="1" sz="2400">
              <a:solidFill>
                <a:schemeClr val="dk2"/>
              </a:solidFill>
            </a:endParaRPr>
          </a:p>
        </p:txBody>
      </p:sp>
      <p:sp>
        <p:nvSpPr>
          <p:cNvPr id="717" name="Google Shape;717;p102"/>
          <p:cNvSpPr txBox="1"/>
          <p:nvPr>
            <p:ph idx="2" type="body"/>
          </p:nvPr>
        </p:nvSpPr>
        <p:spPr>
          <a:xfrm>
            <a:off x="728700" y="1776574"/>
            <a:ext cx="10734600" cy="3466500"/>
          </a:xfrm>
          <a:prstGeom prst="rect">
            <a:avLst/>
          </a:prstGeom>
        </p:spPr>
        <p:txBody>
          <a:bodyPr anchorCtr="0" anchor="t" bIns="91425" lIns="91425" spcFirstLastPara="1" rIns="91425" wrap="square" tIns="91425">
            <a:noAutofit/>
          </a:bodyPr>
          <a:lstStyle/>
          <a:p>
            <a:pPr indent="-381000" lvl="0" marL="457200" rtl="0" algn="l">
              <a:lnSpc>
                <a:spcPct val="200000"/>
              </a:lnSpc>
              <a:spcBef>
                <a:spcPts val="0"/>
              </a:spcBef>
              <a:spcAft>
                <a:spcPts val="0"/>
              </a:spcAft>
              <a:buSzPts val="2400"/>
              <a:buChar char="●"/>
            </a:pPr>
            <a:r>
              <a:rPr lang="en-US" sz="2400"/>
              <a:t>The Why - Intentional direction</a:t>
            </a:r>
            <a:endParaRPr sz="2400"/>
          </a:p>
          <a:p>
            <a:pPr indent="-381000" lvl="0" marL="457200" rtl="0" algn="l">
              <a:lnSpc>
                <a:spcPct val="200000"/>
              </a:lnSpc>
              <a:spcBef>
                <a:spcPts val="0"/>
              </a:spcBef>
              <a:spcAft>
                <a:spcPts val="0"/>
              </a:spcAft>
              <a:buSzPts val="2400"/>
              <a:buChar char="●"/>
            </a:pPr>
            <a:r>
              <a:rPr lang="en-US" sz="2400"/>
              <a:t>The What - Decisions</a:t>
            </a:r>
            <a:endParaRPr sz="2400"/>
          </a:p>
          <a:p>
            <a:pPr indent="-381000" lvl="0" marL="457200" rtl="0" algn="l">
              <a:lnSpc>
                <a:spcPct val="200000"/>
              </a:lnSpc>
              <a:spcBef>
                <a:spcPts val="0"/>
              </a:spcBef>
              <a:spcAft>
                <a:spcPts val="0"/>
              </a:spcAft>
              <a:buSzPts val="2400"/>
              <a:buChar char="●"/>
            </a:pPr>
            <a:r>
              <a:rPr lang="en-US" sz="2400"/>
              <a:t>The How - Pictures, Code, Mentoring</a:t>
            </a:r>
            <a:endParaRPr sz="2400"/>
          </a:p>
          <a:p>
            <a:pPr indent="-381000" lvl="0" marL="457200" rtl="0" algn="l">
              <a:lnSpc>
                <a:spcPct val="200000"/>
              </a:lnSpc>
              <a:spcBef>
                <a:spcPts val="0"/>
              </a:spcBef>
              <a:spcAft>
                <a:spcPts val="0"/>
              </a:spcAft>
              <a:buSzPts val="2400"/>
              <a:buChar char="●"/>
            </a:pPr>
            <a:r>
              <a:rPr lang="en-US" sz="2400"/>
              <a:t>The When - Asynchronously, when the Important decisions are made</a:t>
            </a:r>
            <a:endParaRPr sz="2400"/>
          </a:p>
          <a:p>
            <a:pPr indent="-381000" lvl="0" marL="457200" rtl="0" algn="l">
              <a:lnSpc>
                <a:spcPct val="200000"/>
              </a:lnSpc>
              <a:spcBef>
                <a:spcPts val="0"/>
              </a:spcBef>
              <a:spcAft>
                <a:spcPts val="0"/>
              </a:spcAft>
              <a:buSzPts val="2400"/>
              <a:buChar char="●"/>
            </a:pPr>
            <a:r>
              <a:rPr lang="en-US" sz="2400"/>
              <a:t>For Who - People</a:t>
            </a:r>
            <a:endParaRPr sz="2400"/>
          </a:p>
          <a:p>
            <a:pPr indent="0" lvl="0" marL="0" rtl="0" algn="l">
              <a:lnSpc>
                <a:spcPct val="200000"/>
              </a:lnSpc>
              <a:spcBef>
                <a:spcPts val="0"/>
              </a:spcBef>
              <a:spcAft>
                <a:spcPts val="0"/>
              </a:spcAft>
              <a:buNone/>
            </a:pPr>
            <a:r>
              <a:t/>
            </a:r>
            <a:endParaRPr sz="2400"/>
          </a:p>
          <a:p>
            <a:pPr indent="0" lvl="0" marL="457200" rtl="0" algn="l">
              <a:lnSpc>
                <a:spcPct val="200000"/>
              </a:lnSpc>
              <a:spcBef>
                <a:spcPts val="0"/>
              </a:spcBef>
              <a:spcAft>
                <a:spcPts val="0"/>
              </a:spcAft>
              <a:buNone/>
            </a:pPr>
            <a:r>
              <a:t/>
            </a:r>
            <a:endParaRPr sz="2400"/>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1" name="Shape 721"/>
        <p:cNvGrpSpPr/>
        <p:nvPr/>
      </p:nvGrpSpPr>
      <p:grpSpPr>
        <a:xfrm>
          <a:off x="0" y="0"/>
          <a:ext cx="0" cy="0"/>
          <a:chOff x="0" y="0"/>
          <a:chExt cx="0" cy="0"/>
        </a:xfrm>
      </p:grpSpPr>
      <p:sp>
        <p:nvSpPr>
          <p:cNvPr id="722" name="Google Shape;722;p103"/>
          <p:cNvSpPr txBox="1"/>
          <p:nvPr>
            <p:ph type="ctrTitle"/>
          </p:nvPr>
        </p:nvSpPr>
        <p:spPr>
          <a:xfrm>
            <a:off x="837750" y="268075"/>
            <a:ext cx="10516500" cy="8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US"/>
              <a:t>Takeaways</a:t>
            </a:r>
            <a:r>
              <a:rPr b="1" lang="en-US"/>
              <a:t> Architect</a:t>
            </a:r>
            <a:endParaRPr b="1"/>
          </a:p>
        </p:txBody>
      </p:sp>
      <p:sp>
        <p:nvSpPr>
          <p:cNvPr id="723" name="Google Shape;723;p103"/>
          <p:cNvSpPr txBox="1"/>
          <p:nvPr>
            <p:ph idx="1" type="subTitle"/>
          </p:nvPr>
        </p:nvSpPr>
        <p:spPr>
          <a:xfrm>
            <a:off x="350725" y="1237100"/>
            <a:ext cx="11739600" cy="55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US" sz="2400">
                <a:solidFill>
                  <a:schemeClr val="dk2"/>
                </a:solidFill>
              </a:rPr>
              <a:t>The who</a:t>
            </a:r>
            <a:endParaRPr b="1" sz="2400">
              <a:solidFill>
                <a:schemeClr val="dk2"/>
              </a:solidFill>
            </a:endParaRPr>
          </a:p>
        </p:txBody>
      </p:sp>
      <p:sp>
        <p:nvSpPr>
          <p:cNvPr id="724" name="Google Shape;724;p103"/>
          <p:cNvSpPr txBox="1"/>
          <p:nvPr>
            <p:ph idx="2" type="body"/>
          </p:nvPr>
        </p:nvSpPr>
        <p:spPr>
          <a:xfrm>
            <a:off x="728700" y="1884224"/>
            <a:ext cx="10734600" cy="3466500"/>
          </a:xfrm>
          <a:prstGeom prst="rect">
            <a:avLst/>
          </a:prstGeom>
        </p:spPr>
        <p:txBody>
          <a:bodyPr anchorCtr="0" anchor="t" bIns="91425" lIns="91425" spcFirstLastPara="1" rIns="91425" wrap="square" tIns="91425">
            <a:noAutofit/>
          </a:bodyPr>
          <a:lstStyle/>
          <a:p>
            <a:pPr indent="-374650" lvl="0" marL="457200" rtl="0" algn="l">
              <a:lnSpc>
                <a:spcPct val="200000"/>
              </a:lnSpc>
              <a:spcBef>
                <a:spcPts val="0"/>
              </a:spcBef>
              <a:spcAft>
                <a:spcPts val="0"/>
              </a:spcAft>
              <a:buSzPts val="2300"/>
              <a:buChar char="●"/>
            </a:pPr>
            <a:r>
              <a:rPr lang="en-US" sz="2300"/>
              <a:t>Mentors</a:t>
            </a:r>
            <a:endParaRPr sz="2300"/>
          </a:p>
          <a:p>
            <a:pPr indent="-374650" lvl="0" marL="457200" rtl="0" algn="l">
              <a:lnSpc>
                <a:spcPct val="200000"/>
              </a:lnSpc>
              <a:spcBef>
                <a:spcPts val="0"/>
              </a:spcBef>
              <a:spcAft>
                <a:spcPts val="0"/>
              </a:spcAft>
              <a:buSzPts val="2300"/>
              <a:buChar char="●"/>
            </a:pPr>
            <a:r>
              <a:rPr lang="en-US" sz="2300"/>
              <a:t>Regularly</a:t>
            </a:r>
            <a:r>
              <a:rPr lang="en-US" sz="2300"/>
              <a:t> codes</a:t>
            </a:r>
            <a:endParaRPr sz="2300"/>
          </a:p>
          <a:p>
            <a:pPr indent="-374650" lvl="0" marL="457200" rtl="0" algn="l">
              <a:lnSpc>
                <a:spcPct val="200000"/>
              </a:lnSpc>
              <a:spcBef>
                <a:spcPts val="0"/>
              </a:spcBef>
              <a:spcAft>
                <a:spcPts val="0"/>
              </a:spcAft>
              <a:buSzPts val="2300"/>
              <a:buChar char="●"/>
            </a:pPr>
            <a:r>
              <a:rPr lang="en-US" sz="2300"/>
              <a:t>Becomes the change (Do as I do)</a:t>
            </a:r>
            <a:endParaRPr sz="2300"/>
          </a:p>
          <a:p>
            <a:pPr indent="-374650" lvl="0" marL="457200" rtl="0" algn="l">
              <a:lnSpc>
                <a:spcPct val="200000"/>
              </a:lnSpc>
              <a:spcBef>
                <a:spcPts val="0"/>
              </a:spcBef>
              <a:spcAft>
                <a:spcPts val="0"/>
              </a:spcAft>
              <a:buSzPts val="2300"/>
              <a:buChar char="●"/>
            </a:pPr>
            <a:r>
              <a:rPr lang="en-US" sz="2300"/>
              <a:t>Results oriented</a:t>
            </a:r>
            <a:endParaRPr sz="2300"/>
          </a:p>
          <a:p>
            <a:pPr indent="-374650" lvl="0" marL="457200" rtl="0" algn="l">
              <a:lnSpc>
                <a:spcPct val="200000"/>
              </a:lnSpc>
              <a:spcBef>
                <a:spcPts val="0"/>
              </a:spcBef>
              <a:spcAft>
                <a:spcPts val="0"/>
              </a:spcAft>
              <a:buSzPts val="2300"/>
              <a:buChar char="●"/>
            </a:pPr>
            <a:r>
              <a:rPr lang="en-US" sz="2300"/>
              <a:t>Has strong </a:t>
            </a:r>
            <a:r>
              <a:rPr lang="en-US" sz="2300"/>
              <a:t>opinions but weakly holds them</a:t>
            </a:r>
            <a:r>
              <a:rPr lang="en-US" sz="2300"/>
              <a:t> </a:t>
            </a:r>
            <a:endParaRPr sz="2300"/>
          </a:p>
          <a:p>
            <a:pPr indent="0" lvl="0" marL="457200" rtl="0" algn="l">
              <a:lnSpc>
                <a:spcPct val="200000"/>
              </a:lnSpc>
              <a:spcBef>
                <a:spcPts val="0"/>
              </a:spcBef>
              <a:spcAft>
                <a:spcPts val="0"/>
              </a:spcAft>
              <a:buNone/>
            </a:pPr>
            <a:r>
              <a:t/>
            </a:r>
            <a:endParaRPr sz="2300"/>
          </a:p>
          <a:p>
            <a:pPr indent="0" lvl="0" marL="0" rtl="0" algn="l">
              <a:lnSpc>
                <a:spcPct val="200000"/>
              </a:lnSpc>
              <a:spcBef>
                <a:spcPts val="0"/>
              </a:spcBef>
              <a:spcAft>
                <a:spcPts val="0"/>
              </a:spcAft>
              <a:buNone/>
            </a:pPr>
            <a:r>
              <a:t/>
            </a:r>
            <a:endParaRPr sz="2300"/>
          </a:p>
          <a:p>
            <a:pPr indent="0" lvl="0" marL="457200" rtl="0" algn="l">
              <a:lnSpc>
                <a:spcPct val="200000"/>
              </a:lnSpc>
              <a:spcBef>
                <a:spcPts val="0"/>
              </a:spcBef>
              <a:spcAft>
                <a:spcPts val="0"/>
              </a:spcAft>
              <a:buNone/>
            </a:pPr>
            <a:r>
              <a:t/>
            </a:r>
            <a:endParaRPr sz="2300"/>
          </a:p>
          <a:p>
            <a:pPr indent="0" lvl="0" marL="0" rtl="0" algn="l">
              <a:lnSpc>
                <a:spcPct val="200000"/>
              </a:lnSpc>
              <a:spcBef>
                <a:spcPts val="0"/>
              </a:spcBef>
              <a:spcAft>
                <a:spcPts val="0"/>
              </a:spcAft>
              <a:buNone/>
            </a:pPr>
            <a:r>
              <a:t/>
            </a:r>
            <a:endParaRPr sz="2300"/>
          </a:p>
          <a:p>
            <a:pPr indent="0" lvl="0" marL="457200" rtl="0" algn="l">
              <a:lnSpc>
                <a:spcPct val="200000"/>
              </a:lnSpc>
              <a:spcBef>
                <a:spcPts val="0"/>
              </a:spcBef>
              <a:spcAft>
                <a:spcPts val="0"/>
              </a:spcAft>
              <a:buNone/>
            </a:pPr>
            <a:r>
              <a:t/>
            </a:r>
            <a:endParaRPr sz="2300"/>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8" name="Shape 728"/>
        <p:cNvGrpSpPr/>
        <p:nvPr/>
      </p:nvGrpSpPr>
      <p:grpSpPr>
        <a:xfrm>
          <a:off x="0" y="0"/>
          <a:ext cx="0" cy="0"/>
          <a:chOff x="0" y="0"/>
          <a:chExt cx="0" cy="0"/>
        </a:xfrm>
      </p:grpSpPr>
      <p:sp>
        <p:nvSpPr>
          <p:cNvPr id="729" name="Google Shape;729;p104"/>
          <p:cNvSpPr txBox="1"/>
          <p:nvPr>
            <p:ph type="ctrTitle"/>
          </p:nvPr>
        </p:nvSpPr>
        <p:spPr>
          <a:xfrm>
            <a:off x="837750" y="268075"/>
            <a:ext cx="10516500" cy="8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US"/>
              <a:t>Architect</a:t>
            </a:r>
            <a:endParaRPr b="1"/>
          </a:p>
        </p:txBody>
      </p:sp>
      <p:pic>
        <p:nvPicPr>
          <p:cNvPr id="730" name="Google Shape;730;p104"/>
          <p:cNvPicPr preferRelativeResize="0"/>
          <p:nvPr/>
        </p:nvPicPr>
        <p:blipFill>
          <a:blip r:embed="rId3">
            <a:alphaModFix/>
          </a:blip>
          <a:stretch>
            <a:fillRect/>
          </a:stretch>
        </p:blipFill>
        <p:spPr>
          <a:xfrm>
            <a:off x="2629525" y="1140775"/>
            <a:ext cx="6345950" cy="506427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175" name="Shape 175"/>
        <p:cNvGrpSpPr/>
        <p:nvPr/>
      </p:nvGrpSpPr>
      <p:grpSpPr>
        <a:xfrm>
          <a:off x="0" y="0"/>
          <a:ext cx="0" cy="0"/>
          <a:chOff x="0" y="0"/>
          <a:chExt cx="0" cy="0"/>
        </a:xfrm>
      </p:grpSpPr>
      <p:pic>
        <p:nvPicPr>
          <p:cNvPr id="176" name="Google Shape;176;p24"/>
          <p:cNvPicPr preferRelativeResize="0"/>
          <p:nvPr/>
        </p:nvPicPr>
        <p:blipFill>
          <a:blip r:embed="rId3">
            <a:alphaModFix/>
          </a:blip>
          <a:stretch>
            <a:fillRect/>
          </a:stretch>
        </p:blipFill>
        <p:spPr>
          <a:xfrm>
            <a:off x="1856525" y="235525"/>
            <a:ext cx="8097975" cy="6171000"/>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4" name="Shape 734"/>
        <p:cNvGrpSpPr/>
        <p:nvPr/>
      </p:nvGrpSpPr>
      <p:grpSpPr>
        <a:xfrm>
          <a:off x="0" y="0"/>
          <a:ext cx="0" cy="0"/>
          <a:chOff x="0" y="0"/>
          <a:chExt cx="0" cy="0"/>
        </a:xfrm>
      </p:grpSpPr>
      <p:sp>
        <p:nvSpPr>
          <p:cNvPr id="735" name="Google Shape;735;p105"/>
          <p:cNvSpPr txBox="1"/>
          <p:nvPr>
            <p:ph type="title"/>
          </p:nvPr>
        </p:nvSpPr>
        <p:spPr>
          <a:xfrm>
            <a:off x="1172400" y="2649150"/>
            <a:ext cx="9847200" cy="897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US"/>
              <a:t>Questions</a:t>
            </a:r>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9" name="Shape 739"/>
        <p:cNvGrpSpPr/>
        <p:nvPr/>
      </p:nvGrpSpPr>
      <p:grpSpPr>
        <a:xfrm>
          <a:off x="0" y="0"/>
          <a:ext cx="0" cy="0"/>
          <a:chOff x="0" y="0"/>
          <a:chExt cx="0" cy="0"/>
        </a:xfrm>
      </p:grpSpPr>
      <p:graphicFrame>
        <p:nvGraphicFramePr>
          <p:cNvPr id="740" name="Google Shape;740;p106"/>
          <p:cNvGraphicFramePr/>
          <p:nvPr/>
        </p:nvGraphicFramePr>
        <p:xfrm>
          <a:off x="952500" y="549800"/>
          <a:ext cx="3000000" cy="3000000"/>
        </p:xfrm>
        <a:graphic>
          <a:graphicData uri="http://schemas.openxmlformats.org/drawingml/2006/table">
            <a:tbl>
              <a:tblPr>
                <a:noFill/>
                <a:tableStyleId>{9D2B4F86-8672-43EE-873C-804899E7E436}</a:tableStyleId>
              </a:tblPr>
              <a:tblGrid>
                <a:gridCol w="1099700"/>
                <a:gridCol w="9187300"/>
              </a:tblGrid>
              <a:tr h="796975">
                <a:tc>
                  <a:txBody>
                    <a:bodyPr/>
                    <a:lstStyle/>
                    <a:p>
                      <a:pPr indent="0" lvl="0" marL="0" rtl="0" algn="l">
                        <a:spcBef>
                          <a:spcPts val="0"/>
                        </a:spcBef>
                        <a:spcAft>
                          <a:spcPts val="0"/>
                        </a:spcAft>
                        <a:buNone/>
                      </a:pPr>
                      <a:r>
                        <a:t/>
                      </a:r>
                      <a:endParaRPr/>
                    </a:p>
                  </a:txBody>
                  <a:tcPr marT="91425" marB="91425" marR="91425" marL="91425">
                    <a:lnL cap="flat" cmpd="sng" w="9525">
                      <a:solidFill>
                        <a:srgbClr val="666666">
                          <a:alpha val="0"/>
                        </a:srgbClr>
                      </a:solidFill>
                      <a:prstDash val="solid"/>
                      <a:round/>
                      <a:headEnd len="sm" w="sm" type="none"/>
                      <a:tailEnd len="sm" w="sm" type="none"/>
                    </a:lnL>
                    <a:lnR cap="flat" cmpd="sng" w="9525">
                      <a:solidFill>
                        <a:srgbClr val="666666">
                          <a:alpha val="0"/>
                        </a:srgbClr>
                      </a:solidFill>
                      <a:prstDash val="solid"/>
                      <a:round/>
                      <a:headEnd len="sm" w="sm" type="none"/>
                      <a:tailEnd len="sm" w="sm" type="none"/>
                    </a:lnR>
                    <a:lnT cap="flat" cmpd="sng" w="9525">
                      <a:solidFill>
                        <a:srgbClr val="666666">
                          <a:alpha val="0"/>
                        </a:srgbClr>
                      </a:solidFill>
                      <a:prstDash val="solid"/>
                      <a:round/>
                      <a:headEnd len="sm" w="sm" type="none"/>
                      <a:tailEnd len="sm" w="sm" type="none"/>
                    </a:lnT>
                    <a:lnB cap="flat" cmpd="sng" w="9525">
                      <a:solidFill>
                        <a:srgbClr val="666666">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2400">
                        <a:solidFill>
                          <a:srgbClr val="0079C1"/>
                        </a:solidFill>
                        <a:latin typeface="Open Sans SemiBold"/>
                        <a:ea typeface="Open Sans SemiBold"/>
                        <a:cs typeface="Open Sans SemiBold"/>
                        <a:sym typeface="Open Sans SemiBold"/>
                      </a:endParaRPr>
                    </a:p>
                  </a:txBody>
                  <a:tcPr marT="91425" marB="91425" marR="91425" marL="91425" anchor="ctr">
                    <a:lnL cap="flat" cmpd="sng" w="9525">
                      <a:solidFill>
                        <a:srgbClr val="666666">
                          <a:alpha val="0"/>
                        </a:srgbClr>
                      </a:solidFill>
                      <a:prstDash val="solid"/>
                      <a:round/>
                      <a:headEnd len="sm" w="sm" type="none"/>
                      <a:tailEnd len="sm" w="sm" type="none"/>
                    </a:lnL>
                    <a:lnR cap="flat" cmpd="sng" w="9525">
                      <a:solidFill>
                        <a:srgbClr val="666666">
                          <a:alpha val="0"/>
                        </a:srgbClr>
                      </a:solidFill>
                      <a:prstDash val="solid"/>
                      <a:round/>
                      <a:headEnd len="sm" w="sm" type="none"/>
                      <a:tailEnd len="sm" w="sm" type="none"/>
                    </a:lnR>
                    <a:lnT cap="flat" cmpd="sng" w="9525">
                      <a:solidFill>
                        <a:srgbClr val="666666">
                          <a:alpha val="0"/>
                        </a:srgbClr>
                      </a:solidFill>
                      <a:prstDash val="solid"/>
                      <a:round/>
                      <a:headEnd len="sm" w="sm" type="none"/>
                      <a:tailEnd len="sm" w="sm" type="none"/>
                    </a:lnT>
                    <a:lnB cap="flat" cmpd="sng" w="9525">
                      <a:solidFill>
                        <a:srgbClr val="666666">
                          <a:alpha val="0"/>
                        </a:srgbClr>
                      </a:solidFill>
                      <a:prstDash val="solid"/>
                      <a:round/>
                      <a:headEnd len="sm" w="sm" type="none"/>
                      <a:tailEnd len="sm" w="sm" type="none"/>
                    </a:lnB>
                  </a:tcPr>
                </a:tc>
              </a:tr>
              <a:tr h="796975">
                <a:tc>
                  <a:txBody>
                    <a:bodyPr/>
                    <a:lstStyle/>
                    <a:p>
                      <a:pPr indent="0" lvl="0" marL="0" rtl="0" algn="l">
                        <a:spcBef>
                          <a:spcPts val="0"/>
                        </a:spcBef>
                        <a:spcAft>
                          <a:spcPts val="0"/>
                        </a:spcAft>
                        <a:buNone/>
                      </a:pPr>
                      <a:r>
                        <a:t/>
                      </a:r>
                      <a:endParaRPr/>
                    </a:p>
                  </a:txBody>
                  <a:tcPr marT="91425" marB="91425" marR="91425" marL="91425">
                    <a:lnL cap="flat" cmpd="sng" w="9525">
                      <a:solidFill>
                        <a:srgbClr val="666666">
                          <a:alpha val="0"/>
                        </a:srgbClr>
                      </a:solidFill>
                      <a:prstDash val="solid"/>
                      <a:round/>
                      <a:headEnd len="sm" w="sm" type="none"/>
                      <a:tailEnd len="sm" w="sm" type="none"/>
                    </a:lnL>
                    <a:lnR cap="flat" cmpd="sng" w="9525">
                      <a:solidFill>
                        <a:srgbClr val="666666">
                          <a:alpha val="0"/>
                        </a:srgbClr>
                      </a:solidFill>
                      <a:prstDash val="solid"/>
                      <a:round/>
                      <a:headEnd len="sm" w="sm" type="none"/>
                      <a:tailEnd len="sm" w="sm" type="none"/>
                    </a:lnR>
                    <a:lnT cap="flat" cmpd="sng" w="9525">
                      <a:solidFill>
                        <a:srgbClr val="666666">
                          <a:alpha val="0"/>
                        </a:srgbClr>
                      </a:solidFill>
                      <a:prstDash val="solid"/>
                      <a:round/>
                      <a:headEnd len="sm" w="sm" type="none"/>
                      <a:tailEnd len="sm" w="sm" type="none"/>
                    </a:lnT>
                    <a:lnB cap="flat" cmpd="sng" w="9525">
                      <a:solidFill>
                        <a:srgbClr val="666666">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US" sz="2400">
                          <a:solidFill>
                            <a:srgbClr val="0079C1"/>
                          </a:solidFill>
                          <a:latin typeface="Open Sans SemiBold"/>
                          <a:ea typeface="Open Sans SemiBold"/>
                          <a:cs typeface="Open Sans SemiBold"/>
                          <a:sym typeface="Open Sans SemiBold"/>
                        </a:rPr>
                        <a:t>aradhye</a:t>
                      </a:r>
                      <a:r>
                        <a:rPr lang="en-US" sz="2400">
                          <a:solidFill>
                            <a:srgbClr val="0079C1"/>
                          </a:solidFill>
                          <a:latin typeface="Open Sans SemiBold"/>
                          <a:ea typeface="Open Sans SemiBold"/>
                          <a:cs typeface="Open Sans SemiBold"/>
                          <a:sym typeface="Open Sans SemiBold"/>
                        </a:rPr>
                        <a:t>.</a:t>
                      </a:r>
                      <a:r>
                        <a:rPr lang="en-US" sz="2400">
                          <a:solidFill>
                            <a:srgbClr val="0079C1"/>
                          </a:solidFill>
                          <a:latin typeface="Open Sans SemiBold"/>
                          <a:ea typeface="Open Sans SemiBold"/>
                          <a:cs typeface="Open Sans SemiBold"/>
                          <a:sym typeface="Open Sans SemiBold"/>
                        </a:rPr>
                        <a:t>com</a:t>
                      </a:r>
                      <a:endParaRPr>
                        <a:solidFill>
                          <a:srgbClr val="0079C1"/>
                        </a:solidFill>
                      </a:endParaRPr>
                    </a:p>
                  </a:txBody>
                  <a:tcPr marT="91425" marB="91425" marR="91425" marL="91425" anchor="ctr">
                    <a:lnL cap="flat" cmpd="sng" w="9525">
                      <a:solidFill>
                        <a:srgbClr val="666666">
                          <a:alpha val="0"/>
                        </a:srgbClr>
                      </a:solidFill>
                      <a:prstDash val="solid"/>
                      <a:round/>
                      <a:headEnd len="sm" w="sm" type="none"/>
                      <a:tailEnd len="sm" w="sm" type="none"/>
                    </a:lnL>
                    <a:lnR cap="flat" cmpd="sng" w="9525">
                      <a:solidFill>
                        <a:srgbClr val="666666">
                          <a:alpha val="0"/>
                        </a:srgbClr>
                      </a:solidFill>
                      <a:prstDash val="solid"/>
                      <a:round/>
                      <a:headEnd len="sm" w="sm" type="none"/>
                      <a:tailEnd len="sm" w="sm" type="none"/>
                    </a:lnR>
                    <a:lnT cap="flat" cmpd="sng" w="9525">
                      <a:solidFill>
                        <a:srgbClr val="666666">
                          <a:alpha val="0"/>
                        </a:srgbClr>
                      </a:solidFill>
                      <a:prstDash val="solid"/>
                      <a:round/>
                      <a:headEnd len="sm" w="sm" type="none"/>
                      <a:tailEnd len="sm" w="sm" type="none"/>
                    </a:lnT>
                    <a:lnB cap="flat" cmpd="sng" w="9525">
                      <a:solidFill>
                        <a:srgbClr val="666666">
                          <a:alpha val="0"/>
                        </a:srgbClr>
                      </a:solidFill>
                      <a:prstDash val="solid"/>
                      <a:round/>
                      <a:headEnd len="sm" w="sm" type="none"/>
                      <a:tailEnd len="sm" w="sm" type="none"/>
                    </a:lnB>
                  </a:tcPr>
                </a:tc>
              </a:tr>
              <a:tr h="796975">
                <a:tc>
                  <a:txBody>
                    <a:bodyPr/>
                    <a:lstStyle/>
                    <a:p>
                      <a:pPr indent="0" lvl="0" marL="0" rtl="0" algn="l">
                        <a:spcBef>
                          <a:spcPts val="0"/>
                        </a:spcBef>
                        <a:spcAft>
                          <a:spcPts val="0"/>
                        </a:spcAft>
                        <a:buNone/>
                      </a:pPr>
                      <a:r>
                        <a:t/>
                      </a:r>
                      <a:endParaRPr/>
                    </a:p>
                  </a:txBody>
                  <a:tcPr marT="91425" marB="91425" marR="91425" marL="91425">
                    <a:lnL cap="flat" cmpd="sng" w="9525">
                      <a:solidFill>
                        <a:srgbClr val="666666">
                          <a:alpha val="0"/>
                        </a:srgbClr>
                      </a:solidFill>
                      <a:prstDash val="solid"/>
                      <a:round/>
                      <a:headEnd len="sm" w="sm" type="none"/>
                      <a:tailEnd len="sm" w="sm" type="none"/>
                    </a:lnL>
                    <a:lnR cap="flat" cmpd="sng" w="9525">
                      <a:solidFill>
                        <a:srgbClr val="666666">
                          <a:alpha val="0"/>
                        </a:srgbClr>
                      </a:solidFill>
                      <a:prstDash val="solid"/>
                      <a:round/>
                      <a:headEnd len="sm" w="sm" type="none"/>
                      <a:tailEnd len="sm" w="sm" type="none"/>
                    </a:lnR>
                    <a:lnT cap="flat" cmpd="sng" w="9525">
                      <a:solidFill>
                        <a:srgbClr val="666666">
                          <a:alpha val="0"/>
                        </a:srgbClr>
                      </a:solidFill>
                      <a:prstDash val="solid"/>
                      <a:round/>
                      <a:headEnd len="sm" w="sm" type="none"/>
                      <a:tailEnd len="sm" w="sm" type="none"/>
                    </a:lnT>
                    <a:lnB cap="flat" cmpd="sng" w="9525">
                      <a:solidFill>
                        <a:srgbClr val="666666">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US" sz="2400">
                          <a:solidFill>
                            <a:srgbClr val="0079C1"/>
                          </a:solidFill>
                          <a:latin typeface="Open Sans SemiBold"/>
                          <a:ea typeface="Open Sans SemiBold"/>
                          <a:cs typeface="Open Sans SemiBold"/>
                          <a:sym typeface="Open Sans SemiBold"/>
                        </a:rPr>
                        <a:t>yaradhye</a:t>
                      </a:r>
                      <a:endParaRPr>
                        <a:solidFill>
                          <a:srgbClr val="0079C1"/>
                        </a:solidFill>
                      </a:endParaRPr>
                    </a:p>
                  </a:txBody>
                  <a:tcPr marT="91425" marB="91425" marR="91425" marL="91425" anchor="ctr">
                    <a:lnL cap="flat" cmpd="sng" w="9525">
                      <a:solidFill>
                        <a:srgbClr val="666666">
                          <a:alpha val="0"/>
                        </a:srgbClr>
                      </a:solidFill>
                      <a:prstDash val="solid"/>
                      <a:round/>
                      <a:headEnd len="sm" w="sm" type="none"/>
                      <a:tailEnd len="sm" w="sm" type="none"/>
                    </a:lnL>
                    <a:lnR cap="flat" cmpd="sng" w="9525">
                      <a:solidFill>
                        <a:srgbClr val="666666">
                          <a:alpha val="0"/>
                        </a:srgbClr>
                      </a:solidFill>
                      <a:prstDash val="solid"/>
                      <a:round/>
                      <a:headEnd len="sm" w="sm" type="none"/>
                      <a:tailEnd len="sm" w="sm" type="none"/>
                    </a:lnR>
                    <a:lnT cap="flat" cmpd="sng" w="9525">
                      <a:solidFill>
                        <a:srgbClr val="666666">
                          <a:alpha val="0"/>
                        </a:srgbClr>
                      </a:solidFill>
                      <a:prstDash val="solid"/>
                      <a:round/>
                      <a:headEnd len="sm" w="sm" type="none"/>
                      <a:tailEnd len="sm" w="sm" type="none"/>
                    </a:lnT>
                    <a:lnB cap="flat" cmpd="sng" w="9525">
                      <a:solidFill>
                        <a:srgbClr val="666666">
                          <a:alpha val="0"/>
                        </a:srgbClr>
                      </a:solidFill>
                      <a:prstDash val="solid"/>
                      <a:round/>
                      <a:headEnd len="sm" w="sm" type="none"/>
                      <a:tailEnd len="sm" w="sm" type="none"/>
                    </a:lnB>
                  </a:tcPr>
                </a:tc>
              </a:tr>
              <a:tr h="796975">
                <a:tc>
                  <a:txBody>
                    <a:bodyPr/>
                    <a:lstStyle/>
                    <a:p>
                      <a:pPr indent="0" lvl="0" marL="0" rtl="0" algn="l">
                        <a:spcBef>
                          <a:spcPts val="0"/>
                        </a:spcBef>
                        <a:spcAft>
                          <a:spcPts val="0"/>
                        </a:spcAft>
                        <a:buNone/>
                      </a:pPr>
                      <a:r>
                        <a:t/>
                      </a:r>
                      <a:endParaRPr/>
                    </a:p>
                  </a:txBody>
                  <a:tcPr marT="91425" marB="91425" marR="91425" marL="91425">
                    <a:lnL cap="flat" cmpd="sng" w="9525">
                      <a:solidFill>
                        <a:srgbClr val="666666">
                          <a:alpha val="0"/>
                        </a:srgbClr>
                      </a:solidFill>
                      <a:prstDash val="solid"/>
                      <a:round/>
                      <a:headEnd len="sm" w="sm" type="none"/>
                      <a:tailEnd len="sm" w="sm" type="none"/>
                    </a:lnL>
                    <a:lnR cap="flat" cmpd="sng" w="9525">
                      <a:solidFill>
                        <a:srgbClr val="666666">
                          <a:alpha val="0"/>
                        </a:srgbClr>
                      </a:solidFill>
                      <a:prstDash val="solid"/>
                      <a:round/>
                      <a:headEnd len="sm" w="sm" type="none"/>
                      <a:tailEnd len="sm" w="sm" type="none"/>
                    </a:lnR>
                    <a:lnT cap="flat" cmpd="sng" w="9525">
                      <a:solidFill>
                        <a:srgbClr val="666666">
                          <a:alpha val="0"/>
                        </a:srgbClr>
                      </a:solidFill>
                      <a:prstDash val="solid"/>
                      <a:round/>
                      <a:headEnd len="sm" w="sm" type="none"/>
                      <a:tailEnd len="sm" w="sm" type="none"/>
                    </a:lnT>
                    <a:lnB cap="flat" cmpd="sng" w="9525">
                      <a:solidFill>
                        <a:srgbClr val="666666">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US" sz="2400">
                          <a:solidFill>
                            <a:srgbClr val="0079C1"/>
                          </a:solidFill>
                          <a:latin typeface="Open Sans SemiBold"/>
                          <a:ea typeface="Open Sans SemiBold"/>
                          <a:cs typeface="Open Sans SemiBold"/>
                          <a:sym typeface="Open Sans SemiBold"/>
                        </a:rPr>
                        <a:t>yogiaradhye</a:t>
                      </a:r>
                      <a:endParaRPr>
                        <a:solidFill>
                          <a:srgbClr val="0079C1"/>
                        </a:solidFill>
                      </a:endParaRPr>
                    </a:p>
                  </a:txBody>
                  <a:tcPr marT="91425" marB="91425" marR="91425" marL="91425" anchor="ctr">
                    <a:lnL cap="flat" cmpd="sng" w="9525">
                      <a:solidFill>
                        <a:srgbClr val="666666">
                          <a:alpha val="0"/>
                        </a:srgbClr>
                      </a:solidFill>
                      <a:prstDash val="solid"/>
                      <a:round/>
                      <a:headEnd len="sm" w="sm" type="none"/>
                      <a:tailEnd len="sm" w="sm" type="none"/>
                    </a:lnL>
                    <a:lnR cap="flat" cmpd="sng" w="9525">
                      <a:solidFill>
                        <a:srgbClr val="666666">
                          <a:alpha val="0"/>
                        </a:srgbClr>
                      </a:solidFill>
                      <a:prstDash val="solid"/>
                      <a:round/>
                      <a:headEnd len="sm" w="sm" type="none"/>
                      <a:tailEnd len="sm" w="sm" type="none"/>
                    </a:lnR>
                    <a:lnT cap="flat" cmpd="sng" w="9525">
                      <a:solidFill>
                        <a:srgbClr val="666666">
                          <a:alpha val="0"/>
                        </a:srgbClr>
                      </a:solidFill>
                      <a:prstDash val="solid"/>
                      <a:round/>
                      <a:headEnd len="sm" w="sm" type="none"/>
                      <a:tailEnd len="sm" w="sm" type="none"/>
                    </a:lnT>
                    <a:lnB cap="flat" cmpd="sng" w="9525">
                      <a:solidFill>
                        <a:srgbClr val="666666">
                          <a:alpha val="0"/>
                        </a:srgbClr>
                      </a:solidFill>
                      <a:prstDash val="solid"/>
                      <a:round/>
                      <a:headEnd len="sm" w="sm" type="none"/>
                      <a:tailEnd len="sm" w="sm" type="none"/>
                    </a:lnB>
                  </a:tcPr>
                </a:tc>
              </a:tr>
              <a:tr h="796975">
                <a:tc>
                  <a:txBody>
                    <a:bodyPr/>
                    <a:lstStyle/>
                    <a:p>
                      <a:pPr indent="0" lvl="0" marL="0" rtl="0" algn="l">
                        <a:spcBef>
                          <a:spcPts val="0"/>
                        </a:spcBef>
                        <a:spcAft>
                          <a:spcPts val="0"/>
                        </a:spcAft>
                        <a:buNone/>
                      </a:pPr>
                      <a:r>
                        <a:t/>
                      </a:r>
                      <a:endParaRPr/>
                    </a:p>
                  </a:txBody>
                  <a:tcPr marT="91425" marB="91425" marR="91425" marL="91425">
                    <a:lnL cap="flat" cmpd="sng" w="9525">
                      <a:solidFill>
                        <a:srgbClr val="666666">
                          <a:alpha val="0"/>
                        </a:srgbClr>
                      </a:solidFill>
                      <a:prstDash val="solid"/>
                      <a:round/>
                      <a:headEnd len="sm" w="sm" type="none"/>
                      <a:tailEnd len="sm" w="sm" type="none"/>
                    </a:lnL>
                    <a:lnR cap="flat" cmpd="sng" w="9525">
                      <a:solidFill>
                        <a:srgbClr val="666666">
                          <a:alpha val="0"/>
                        </a:srgbClr>
                      </a:solidFill>
                      <a:prstDash val="solid"/>
                      <a:round/>
                      <a:headEnd len="sm" w="sm" type="none"/>
                      <a:tailEnd len="sm" w="sm" type="none"/>
                    </a:lnR>
                    <a:lnT cap="flat" cmpd="sng" w="9525">
                      <a:solidFill>
                        <a:srgbClr val="666666">
                          <a:alpha val="0"/>
                        </a:srgbClr>
                      </a:solidFill>
                      <a:prstDash val="solid"/>
                      <a:round/>
                      <a:headEnd len="sm" w="sm" type="none"/>
                      <a:tailEnd len="sm" w="sm" type="none"/>
                    </a:lnT>
                    <a:lnB cap="flat" cmpd="sng" w="9525">
                      <a:solidFill>
                        <a:srgbClr val="666666">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US" sz="2400">
                          <a:solidFill>
                            <a:srgbClr val="0079C1"/>
                          </a:solidFill>
                          <a:latin typeface="Open Sans SemiBold"/>
                          <a:ea typeface="Open Sans SemiBold"/>
                          <a:cs typeface="Open Sans SemiBold"/>
                          <a:sym typeface="Open Sans SemiBold"/>
                        </a:rPr>
                        <a:t>YogirajA</a:t>
                      </a:r>
                      <a:endParaRPr>
                        <a:solidFill>
                          <a:srgbClr val="0079C1"/>
                        </a:solidFill>
                      </a:endParaRPr>
                    </a:p>
                  </a:txBody>
                  <a:tcPr marT="91425" marB="91425" marR="91425" marL="91425" anchor="ctr">
                    <a:lnL cap="flat" cmpd="sng" w="9525">
                      <a:solidFill>
                        <a:srgbClr val="666666">
                          <a:alpha val="0"/>
                        </a:srgbClr>
                      </a:solidFill>
                      <a:prstDash val="solid"/>
                      <a:round/>
                      <a:headEnd len="sm" w="sm" type="none"/>
                      <a:tailEnd len="sm" w="sm" type="none"/>
                    </a:lnL>
                    <a:lnR cap="flat" cmpd="sng" w="9525">
                      <a:solidFill>
                        <a:srgbClr val="666666">
                          <a:alpha val="0"/>
                        </a:srgbClr>
                      </a:solidFill>
                      <a:prstDash val="solid"/>
                      <a:round/>
                      <a:headEnd len="sm" w="sm" type="none"/>
                      <a:tailEnd len="sm" w="sm" type="none"/>
                    </a:lnR>
                    <a:lnT cap="flat" cmpd="sng" w="9525">
                      <a:solidFill>
                        <a:srgbClr val="666666">
                          <a:alpha val="0"/>
                        </a:srgbClr>
                      </a:solidFill>
                      <a:prstDash val="solid"/>
                      <a:round/>
                      <a:headEnd len="sm" w="sm" type="none"/>
                      <a:tailEnd len="sm" w="sm" type="none"/>
                    </a:lnT>
                    <a:lnB cap="flat" cmpd="sng" w="9525">
                      <a:solidFill>
                        <a:srgbClr val="666666">
                          <a:alpha val="0"/>
                        </a:srgbClr>
                      </a:solidFill>
                      <a:prstDash val="solid"/>
                      <a:round/>
                      <a:headEnd len="sm" w="sm" type="none"/>
                      <a:tailEnd len="sm" w="sm" type="none"/>
                    </a:lnB>
                  </a:tcPr>
                </a:tc>
              </a:tr>
            </a:tbl>
          </a:graphicData>
        </a:graphic>
      </p:graphicFrame>
      <p:pic>
        <p:nvPicPr>
          <p:cNvPr id="741" name="Google Shape;741;p106"/>
          <p:cNvPicPr preferRelativeResize="0"/>
          <p:nvPr/>
        </p:nvPicPr>
        <p:blipFill>
          <a:blip r:embed="rId3">
            <a:alphaModFix/>
          </a:blip>
          <a:stretch>
            <a:fillRect/>
          </a:stretch>
        </p:blipFill>
        <p:spPr>
          <a:xfrm>
            <a:off x="1127300" y="2990188"/>
            <a:ext cx="674400" cy="674400"/>
          </a:xfrm>
          <a:prstGeom prst="rect">
            <a:avLst/>
          </a:prstGeom>
          <a:noFill/>
          <a:ln>
            <a:noFill/>
          </a:ln>
        </p:spPr>
      </p:pic>
      <p:sp>
        <p:nvSpPr>
          <p:cNvPr id="742" name="Google Shape;742;p106"/>
          <p:cNvSpPr txBox="1"/>
          <p:nvPr>
            <p:ph type="ctrTitle"/>
          </p:nvPr>
        </p:nvSpPr>
        <p:spPr>
          <a:xfrm>
            <a:off x="850500" y="268075"/>
            <a:ext cx="10491000" cy="901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US"/>
              <a:t>Thank you &amp; Contact</a:t>
            </a:r>
            <a:r>
              <a:rPr lang="en-US"/>
              <a:t> </a:t>
            </a:r>
            <a:r>
              <a:rPr lang="en-US">
                <a:latin typeface="Open Sans SemiBold"/>
                <a:ea typeface="Open Sans SemiBold"/>
                <a:cs typeface="Open Sans SemiBold"/>
                <a:sym typeface="Open Sans SemiBold"/>
              </a:rPr>
              <a:t>Me</a:t>
            </a:r>
            <a:endParaRPr>
              <a:latin typeface="Open Sans SemiBold"/>
              <a:ea typeface="Open Sans SemiBold"/>
              <a:cs typeface="Open Sans SemiBold"/>
              <a:sym typeface="Open Sans SemiBold"/>
            </a:endParaRPr>
          </a:p>
        </p:txBody>
      </p:sp>
      <p:pic>
        <p:nvPicPr>
          <p:cNvPr id="743" name="Google Shape;743;p106"/>
          <p:cNvPicPr preferRelativeResize="0"/>
          <p:nvPr/>
        </p:nvPicPr>
        <p:blipFill>
          <a:blip r:embed="rId4">
            <a:alphaModFix/>
          </a:blip>
          <a:stretch>
            <a:fillRect/>
          </a:stretch>
        </p:blipFill>
        <p:spPr>
          <a:xfrm>
            <a:off x="1127300" y="2189489"/>
            <a:ext cx="674400" cy="674400"/>
          </a:xfrm>
          <a:prstGeom prst="rect">
            <a:avLst/>
          </a:prstGeom>
          <a:noFill/>
          <a:ln>
            <a:noFill/>
          </a:ln>
        </p:spPr>
      </p:pic>
      <p:pic>
        <p:nvPicPr>
          <p:cNvPr id="744" name="Google Shape;744;p106"/>
          <p:cNvPicPr preferRelativeResize="0"/>
          <p:nvPr/>
        </p:nvPicPr>
        <p:blipFill>
          <a:blip r:embed="rId5">
            <a:alphaModFix/>
          </a:blip>
          <a:stretch>
            <a:fillRect/>
          </a:stretch>
        </p:blipFill>
        <p:spPr>
          <a:xfrm>
            <a:off x="1127300" y="3790900"/>
            <a:ext cx="674400" cy="674400"/>
          </a:xfrm>
          <a:prstGeom prst="rect">
            <a:avLst/>
          </a:prstGeom>
          <a:noFill/>
          <a:ln>
            <a:noFill/>
          </a:ln>
        </p:spPr>
      </p:pic>
      <p:sp>
        <p:nvSpPr>
          <p:cNvPr id="745" name="Google Shape;745;p106"/>
          <p:cNvSpPr/>
          <p:nvPr/>
        </p:nvSpPr>
        <p:spPr>
          <a:xfrm>
            <a:off x="1127300" y="1387600"/>
            <a:ext cx="674400" cy="6768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46" name="Google Shape;746;p106"/>
          <p:cNvPicPr preferRelativeResize="0"/>
          <p:nvPr/>
        </p:nvPicPr>
        <p:blipFill rotWithShape="1">
          <a:blip r:embed="rId6">
            <a:alphaModFix/>
          </a:blip>
          <a:srcRect b="0" l="0" r="0" t="0"/>
          <a:stretch/>
        </p:blipFill>
        <p:spPr>
          <a:xfrm>
            <a:off x="1281503" y="1489143"/>
            <a:ext cx="365994" cy="47373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New">
      <a:dk1>
        <a:srgbClr val="0079C1"/>
      </a:dk1>
      <a:lt1>
        <a:srgbClr val="59D2DB"/>
      </a:lt1>
      <a:dk2>
        <a:srgbClr val="00C1A8"/>
      </a:dk2>
      <a:lt2>
        <a:srgbClr val="79C5F2"/>
      </a:lt2>
      <a:accent1>
        <a:srgbClr val="C2C2C2"/>
      </a:accent1>
      <a:accent2>
        <a:srgbClr val="606060"/>
      </a:accent2>
      <a:accent3>
        <a:srgbClr val="FFDE00"/>
      </a:accent3>
      <a:accent4>
        <a:srgbClr val="EE7D1F"/>
      </a:accent4>
      <a:accent5>
        <a:srgbClr val="FFFFFF"/>
      </a:accent5>
      <a:accent6>
        <a:srgbClr val="F2F2F2"/>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